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519" r:id="rId6"/>
    <p:sldId id="281" r:id="rId7"/>
    <p:sldId id="346" r:id="rId8"/>
    <p:sldId id="282" r:id="rId9"/>
    <p:sldId id="558" r:id="rId10"/>
    <p:sldId id="285" r:id="rId11"/>
    <p:sldId id="559" r:id="rId12"/>
    <p:sldId id="560" r:id="rId13"/>
    <p:sldId id="561" r:id="rId14"/>
    <p:sldId id="562" r:id="rId15"/>
    <p:sldId id="563" r:id="rId16"/>
    <p:sldId id="564" r:id="rId17"/>
    <p:sldId id="569" r:id="rId18"/>
    <p:sldId id="570" r:id="rId19"/>
    <p:sldId id="567" r:id="rId20"/>
    <p:sldId id="568" r:id="rId21"/>
    <p:sldId id="571" r:id="rId22"/>
    <p:sldId id="572" r:id="rId23"/>
    <p:sldId id="573" r:id="rId24"/>
  </p:sldIdLst>
  <p:sldSz cx="12192000" cy="6858000"/>
  <p:notesSz cx="6858000" cy="9144000"/>
  <p:embeddedFontLst>
    <p:embeddedFont>
      <p:font typeface="KPMG Bold" panose="020B0803030202040204" pitchFamily="34" charset="0"/>
      <p:bold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80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  <p:cmAuthor id="2" name="Rosli, Saifun" initials="RS" lastIdx="24" clrIdx="1">
    <p:extLst>
      <p:ext uri="{19B8F6BF-5375-455C-9EA6-DF929625EA0E}">
        <p15:presenceInfo xmlns:p15="http://schemas.microsoft.com/office/powerpoint/2012/main" userId="S::Saifun.BinAhmadRosli@KPMG.co.uk::970add96-9dc8-4349-9b4f-4aeb9a30bf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F"/>
    <a:srgbClr val="007F00"/>
    <a:srgbClr val="9FE6FF"/>
    <a:srgbClr val="E8DCE0"/>
    <a:srgbClr val="E5E5E5"/>
    <a:srgbClr val="005A84"/>
    <a:srgbClr val="AB0D82"/>
    <a:srgbClr val="098E7E"/>
    <a:srgbClr val="B497FF"/>
    <a:srgbClr val="510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E1258-C09F-4240-8D47-DC26498F85CF}" v="39" dt="2022-11-14T10:38:01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56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58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2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Trang" userId="4751e60a-ebe3-43ca-b08a-90996c4964e5" providerId="ADAL" clId="{3030A3EE-BC4F-4A35-B3CD-6165C9FBF5ED}"/>
    <pc:docChg chg="undo custSel addSld delSld modSld">
      <pc:chgData name="Nguyen, Trang" userId="4751e60a-ebe3-43ca-b08a-90996c4964e5" providerId="ADAL" clId="{3030A3EE-BC4F-4A35-B3CD-6165C9FBF5ED}" dt="2022-11-10T12:18:37.614" v="3832" actId="478"/>
      <pc:docMkLst>
        <pc:docMk/>
      </pc:docMkLst>
      <pc:sldChg chg="modSp mod">
        <pc:chgData name="Nguyen, Trang" userId="4751e60a-ebe3-43ca-b08a-90996c4964e5" providerId="ADAL" clId="{3030A3EE-BC4F-4A35-B3CD-6165C9FBF5ED}" dt="2022-11-10T10:37:28.164" v="117" actId="20577"/>
        <pc:sldMkLst>
          <pc:docMk/>
          <pc:sldMk cId="891725076" sldId="281"/>
        </pc:sldMkLst>
        <pc:spChg chg="mod">
          <ac:chgData name="Nguyen, Trang" userId="4751e60a-ebe3-43ca-b08a-90996c4964e5" providerId="ADAL" clId="{3030A3EE-BC4F-4A35-B3CD-6165C9FBF5ED}" dt="2022-11-10T10:37:28.164" v="117" actId="20577"/>
          <ac:spMkLst>
            <pc:docMk/>
            <pc:sldMk cId="891725076" sldId="281"/>
            <ac:spMk id="2" creationId="{00000000-0000-0000-0000-000000000000}"/>
          </ac:spMkLst>
        </pc:spChg>
      </pc:sldChg>
      <pc:sldChg chg="modSp mod">
        <pc:chgData name="Nguyen, Trang" userId="4751e60a-ebe3-43ca-b08a-90996c4964e5" providerId="ADAL" clId="{3030A3EE-BC4F-4A35-B3CD-6165C9FBF5ED}" dt="2022-11-10T10:46:59.720" v="831" actId="20577"/>
        <pc:sldMkLst>
          <pc:docMk/>
          <pc:sldMk cId="67964318" sldId="282"/>
        </pc:sldMkLst>
        <pc:spChg chg="mod">
          <ac:chgData name="Nguyen, Trang" userId="4751e60a-ebe3-43ca-b08a-90996c4964e5" providerId="ADAL" clId="{3030A3EE-BC4F-4A35-B3CD-6165C9FBF5ED}" dt="2022-11-10T10:46:59.720" v="831" actId="20577"/>
          <ac:spMkLst>
            <pc:docMk/>
            <pc:sldMk cId="67964318" sldId="282"/>
            <ac:spMk id="2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47:18.843" v="837" actId="47"/>
        <pc:sldMkLst>
          <pc:docMk/>
          <pc:sldMk cId="2222270258" sldId="2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78971998" sldId="284"/>
        </pc:sldMkLst>
      </pc:sldChg>
      <pc:sldChg chg="modSp mod">
        <pc:chgData name="Nguyen, Trang" userId="4751e60a-ebe3-43ca-b08a-90996c4964e5" providerId="ADAL" clId="{3030A3EE-BC4F-4A35-B3CD-6165C9FBF5ED}" dt="2022-11-10T10:52:50.929" v="1413" actId="20577"/>
        <pc:sldMkLst>
          <pc:docMk/>
          <pc:sldMk cId="1435950322" sldId="285"/>
        </pc:sldMkLst>
        <pc:spChg chg="mod">
          <ac:chgData name="Nguyen, Trang" userId="4751e60a-ebe3-43ca-b08a-90996c4964e5" providerId="ADAL" clId="{3030A3EE-BC4F-4A35-B3CD-6165C9FBF5ED}" dt="2022-11-10T10:52:50.929" v="1413" actId="20577"/>
          <ac:spMkLst>
            <pc:docMk/>
            <pc:sldMk cId="1435950322" sldId="285"/>
            <ac:spMk id="2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62717207" sldId="2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18670751" sldId="2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60457067" sldId="2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19404338" sldId="2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29391838" sldId="2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10110048" sldId="2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49282212" sldId="2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56385896" sldId="2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53110259" sldId="294"/>
        </pc:sldMkLst>
      </pc:sldChg>
      <pc:sldChg chg="del">
        <pc:chgData name="Nguyen, Trang" userId="4751e60a-ebe3-43ca-b08a-90996c4964e5" providerId="ADAL" clId="{3030A3EE-BC4F-4A35-B3CD-6165C9FBF5ED}" dt="2022-11-10T10:46:48.539" v="820" actId="47"/>
        <pc:sldMkLst>
          <pc:docMk/>
          <pc:sldMk cId="3842982860" sldId="295"/>
        </pc:sldMkLst>
      </pc:sldChg>
      <pc:sldChg chg="del">
        <pc:chgData name="Nguyen, Trang" userId="4751e60a-ebe3-43ca-b08a-90996c4964e5" providerId="ADAL" clId="{3030A3EE-BC4F-4A35-B3CD-6165C9FBF5ED}" dt="2022-11-10T10:47:14.132" v="833" actId="47"/>
        <pc:sldMkLst>
          <pc:docMk/>
          <pc:sldMk cId="3535312554" sldId="29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00093464" sldId="30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48807600" sldId="30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7595841" sldId="30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10716095" sldId="3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15850162" sldId="30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53663538" sldId="30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485837726" sldId="30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5686821" sldId="30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5231125" sldId="31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6432942" sldId="311"/>
        </pc:sldMkLst>
      </pc:sldChg>
      <pc:sldChg chg="del">
        <pc:chgData name="Nguyen, Trang" userId="4751e60a-ebe3-43ca-b08a-90996c4964e5" providerId="ADAL" clId="{3030A3EE-BC4F-4A35-B3CD-6165C9FBF5ED}" dt="2022-11-10T10:46:49.235" v="821" actId="47"/>
        <pc:sldMkLst>
          <pc:docMk/>
          <pc:sldMk cId="4009226438" sldId="314"/>
        </pc:sldMkLst>
      </pc:sldChg>
      <pc:sldChg chg="del">
        <pc:chgData name="Nguyen, Trang" userId="4751e60a-ebe3-43ca-b08a-90996c4964e5" providerId="ADAL" clId="{3030A3EE-BC4F-4A35-B3CD-6165C9FBF5ED}" dt="2022-11-10T10:46:50.093" v="822" actId="47"/>
        <pc:sldMkLst>
          <pc:docMk/>
          <pc:sldMk cId="732883423" sldId="315"/>
        </pc:sldMkLst>
      </pc:sldChg>
      <pc:sldChg chg="del">
        <pc:chgData name="Nguyen, Trang" userId="4751e60a-ebe3-43ca-b08a-90996c4964e5" providerId="ADAL" clId="{3030A3EE-BC4F-4A35-B3CD-6165C9FBF5ED}" dt="2022-11-10T10:46:50.978" v="823" actId="47"/>
        <pc:sldMkLst>
          <pc:docMk/>
          <pc:sldMk cId="2082805115" sldId="316"/>
        </pc:sldMkLst>
      </pc:sldChg>
      <pc:sldChg chg="del">
        <pc:chgData name="Nguyen, Trang" userId="4751e60a-ebe3-43ca-b08a-90996c4964e5" providerId="ADAL" clId="{3030A3EE-BC4F-4A35-B3CD-6165C9FBF5ED}" dt="2022-11-10T10:47:21.036" v="840" actId="47"/>
        <pc:sldMkLst>
          <pc:docMk/>
          <pc:sldMk cId="4209322635" sldId="317"/>
        </pc:sldMkLst>
      </pc:sldChg>
      <pc:sldChg chg="del">
        <pc:chgData name="Nguyen, Trang" userId="4751e60a-ebe3-43ca-b08a-90996c4964e5" providerId="ADAL" clId="{3030A3EE-BC4F-4A35-B3CD-6165C9FBF5ED}" dt="2022-11-10T10:47:21.793" v="841" actId="47"/>
        <pc:sldMkLst>
          <pc:docMk/>
          <pc:sldMk cId="1923279351" sldId="318"/>
        </pc:sldMkLst>
      </pc:sldChg>
      <pc:sldChg chg="del">
        <pc:chgData name="Nguyen, Trang" userId="4751e60a-ebe3-43ca-b08a-90996c4964e5" providerId="ADAL" clId="{3030A3EE-BC4F-4A35-B3CD-6165C9FBF5ED}" dt="2022-11-10T10:47:19.537" v="838" actId="47"/>
        <pc:sldMkLst>
          <pc:docMk/>
          <pc:sldMk cId="1624591484" sldId="319"/>
        </pc:sldMkLst>
      </pc:sldChg>
      <pc:sldChg chg="del">
        <pc:chgData name="Nguyen, Trang" userId="4751e60a-ebe3-43ca-b08a-90996c4964e5" providerId="ADAL" clId="{3030A3EE-BC4F-4A35-B3CD-6165C9FBF5ED}" dt="2022-11-10T10:47:20.384" v="839" actId="47"/>
        <pc:sldMkLst>
          <pc:docMk/>
          <pc:sldMk cId="1866988777" sldId="32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73297379" sldId="3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79474962" sldId="3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98367561" sldId="3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82144629" sldId="32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22278955" sldId="325"/>
        </pc:sldMkLst>
      </pc:sldChg>
      <pc:sldChg chg="del">
        <pc:chgData name="Nguyen, Trang" userId="4751e60a-ebe3-43ca-b08a-90996c4964e5" providerId="ADAL" clId="{3030A3EE-BC4F-4A35-B3CD-6165C9FBF5ED}" dt="2022-11-10T10:47:14.726" v="834" actId="47"/>
        <pc:sldMkLst>
          <pc:docMk/>
          <pc:sldMk cId="1165984366" sldId="326"/>
        </pc:sldMkLst>
      </pc:sldChg>
      <pc:sldChg chg="del">
        <pc:chgData name="Nguyen, Trang" userId="4751e60a-ebe3-43ca-b08a-90996c4964e5" providerId="ADAL" clId="{3030A3EE-BC4F-4A35-B3CD-6165C9FBF5ED}" dt="2022-11-10T10:47:15.825" v="835" actId="47"/>
        <pc:sldMkLst>
          <pc:docMk/>
          <pc:sldMk cId="690823347" sldId="327"/>
        </pc:sldMkLst>
      </pc:sldChg>
      <pc:sldChg chg="del">
        <pc:chgData name="Nguyen, Trang" userId="4751e60a-ebe3-43ca-b08a-90996c4964e5" providerId="ADAL" clId="{3030A3EE-BC4F-4A35-B3CD-6165C9FBF5ED}" dt="2022-11-10T10:47:13.281" v="832" actId="47"/>
        <pc:sldMkLst>
          <pc:docMk/>
          <pc:sldMk cId="586010232" sldId="32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21088478" sldId="32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81748380" sldId="33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6824557" sldId="33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89714967" sldId="33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23999559" sldId="33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704850047" sldId="33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64759369" sldId="33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29919590" sldId="33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70002618" sldId="33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53488769" sldId="33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8336394" sldId="33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82014718" sldId="34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5922079" sldId="34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0675544" sldId="34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71896921" sldId="34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87523043" sldId="34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51441564" sldId="345"/>
        </pc:sldMkLst>
      </pc:sldChg>
      <pc:sldChg chg="delSp modSp mod">
        <pc:chgData name="Nguyen, Trang" userId="4751e60a-ebe3-43ca-b08a-90996c4964e5" providerId="ADAL" clId="{3030A3EE-BC4F-4A35-B3CD-6165C9FBF5ED}" dt="2022-11-10T10:46:42.625" v="819" actId="1076"/>
        <pc:sldMkLst>
          <pc:docMk/>
          <pc:sldMk cId="3657490475" sldId="346"/>
        </pc:sldMkLst>
        <pc:spChg chg="mod">
          <ac:chgData name="Nguyen, Trang" userId="4751e60a-ebe3-43ca-b08a-90996c4964e5" providerId="ADAL" clId="{3030A3EE-BC4F-4A35-B3CD-6165C9FBF5ED}" dt="2022-11-10T10:37:39.155" v="138" actId="20577"/>
          <ac:spMkLst>
            <pc:docMk/>
            <pc:sldMk cId="3657490475" sldId="346"/>
            <ac:spMk id="2" creationId="{B1958A9F-E926-4E46-85EA-222D7AF560EB}"/>
          </ac:spMkLst>
        </pc:spChg>
        <pc:spChg chg="mod">
          <ac:chgData name="Nguyen, Trang" userId="4751e60a-ebe3-43ca-b08a-90996c4964e5" providerId="ADAL" clId="{3030A3EE-BC4F-4A35-B3CD-6165C9FBF5ED}" dt="2022-11-10T10:46:38.394" v="818" actId="1076"/>
          <ac:spMkLst>
            <pc:docMk/>
            <pc:sldMk cId="3657490475" sldId="346"/>
            <ac:spMk id="3" creationId="{D6BF9F4B-B439-4CFF-8C50-E4CD6ABF4485}"/>
          </ac:spMkLst>
        </pc:spChg>
        <pc:spChg chg="mod">
          <ac:chgData name="Nguyen, Trang" userId="4751e60a-ebe3-43ca-b08a-90996c4964e5" providerId="ADAL" clId="{3030A3EE-BC4F-4A35-B3CD-6165C9FBF5ED}" dt="2022-11-10T10:46:42.625" v="819" actId="1076"/>
          <ac:spMkLst>
            <pc:docMk/>
            <pc:sldMk cId="3657490475" sldId="346"/>
            <ac:spMk id="4" creationId="{DA8176EA-58AC-42C4-B746-7170E5C16F36}"/>
          </ac:spMkLst>
        </pc:spChg>
        <pc:spChg chg="del">
          <ac:chgData name="Nguyen, Trang" userId="4751e60a-ebe3-43ca-b08a-90996c4964e5" providerId="ADAL" clId="{3030A3EE-BC4F-4A35-B3CD-6165C9FBF5ED}" dt="2022-11-10T10:43:40.812" v="528" actId="478"/>
          <ac:spMkLst>
            <pc:docMk/>
            <pc:sldMk cId="3657490475" sldId="346"/>
            <ac:spMk id="5" creationId="{0FE6B13D-D0C9-4138-89DC-E8FAAF87F2DC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76605858" sldId="34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46087850" sldId="34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12806082" sldId="34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77398751" sldId="35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29193402" sldId="35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36205270" sldId="35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11354794" sldId="35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7326764" sldId="35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21500578" sldId="35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13606025" sldId="35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35531673" sldId="35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9506724" sldId="35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1899956" sldId="35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69691249" sldId="36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92768729" sldId="36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14358066" sldId="36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3676400" sldId="36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65198476" sldId="36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89415366" sldId="36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849809743" sldId="36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48318217" sldId="37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71727521" sldId="37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671738910" sldId="37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59168084" sldId="37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51915518" sldId="37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05234023" sldId="37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74584684" sldId="38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81372676" sldId="38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12829879" sldId="38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82731185" sldId="3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51152004" sldId="3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12231979" sldId="3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84864537" sldId="3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11115382" sldId="3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25839930" sldId="3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45361572" sldId="3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35217058" sldId="3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99694300" sldId="3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42480895" sldId="39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79939331" sldId="39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69523560" sldId="39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19811406" sldId="4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08791256" sldId="41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22467759" sldId="41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64191310" sldId="41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37938464" sldId="41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583397794" sldId="41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36005192" sldId="418"/>
        </pc:sldMkLst>
      </pc:sldChg>
      <pc:sldChg chg="del">
        <pc:chgData name="Nguyen, Trang" userId="4751e60a-ebe3-43ca-b08a-90996c4964e5" providerId="ADAL" clId="{3030A3EE-BC4F-4A35-B3CD-6165C9FBF5ED}" dt="2022-11-10T10:47:16.657" v="836" actId="47"/>
        <pc:sldMkLst>
          <pc:docMk/>
          <pc:sldMk cId="2721420321" sldId="4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09675202" sldId="4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46373924" sldId="4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26862295" sldId="42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1610487" sldId="44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92273527" sldId="46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75771103" sldId="469"/>
        </pc:sldMkLst>
      </pc:sldChg>
      <pc:sldChg chg="modSp mod">
        <pc:chgData name="Nguyen, Trang" userId="4751e60a-ebe3-43ca-b08a-90996c4964e5" providerId="ADAL" clId="{3030A3EE-BC4F-4A35-B3CD-6165C9FBF5ED}" dt="2022-11-10T10:37:05.227" v="96" actId="20577"/>
        <pc:sldMkLst>
          <pc:docMk/>
          <pc:sldMk cId="2328271590" sldId="481"/>
        </pc:sldMkLst>
        <pc:spChg chg="mod">
          <ac:chgData name="Nguyen, Trang" userId="4751e60a-ebe3-43ca-b08a-90996c4964e5" providerId="ADAL" clId="{3030A3EE-BC4F-4A35-B3CD-6165C9FBF5ED}" dt="2022-11-10T10:36:55.081" v="84" actId="20577"/>
          <ac:spMkLst>
            <pc:docMk/>
            <pc:sldMk cId="2328271590" sldId="481"/>
            <ac:spMk id="4" creationId="{00000000-0000-0000-0000-000000000000}"/>
          </ac:spMkLst>
        </pc:spChg>
        <pc:spChg chg="mod">
          <ac:chgData name="Nguyen, Trang" userId="4751e60a-ebe3-43ca-b08a-90996c4964e5" providerId="ADAL" clId="{3030A3EE-BC4F-4A35-B3CD-6165C9FBF5ED}" dt="2022-11-10T10:37:05.227" v="96" actId="20577"/>
          <ac:spMkLst>
            <pc:docMk/>
            <pc:sldMk cId="2328271590" sldId="481"/>
            <ac:spMk id="5" creationId="{00000000-0000-0000-0000-000000000000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18149347" sldId="48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40125204" sldId="4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00965496" sldId="4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543506776" sldId="48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54316595" sldId="48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30756425" sldId="48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03093681" sldId="48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87578394" sldId="48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87968357" sldId="49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08742205" sldId="49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75370893" sldId="49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9493732" sldId="49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14109864" sldId="49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91791273" sldId="49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954144206" sldId="49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779811294" sldId="49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32271752" sldId="49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9000073" sldId="49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03611305" sldId="50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11741490" sldId="50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37508947" sldId="50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60305717" sldId="50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34292657" sldId="50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294704" sldId="50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13590290" sldId="50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48438219" sldId="50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92554553" sldId="50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768756930" sldId="50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89352990" sldId="51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29694814" sldId="51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64491444" sldId="51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5655260" sldId="51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066113453" sldId="51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28847835" sldId="51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038631126" sldId="51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53617349" sldId="52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25365499" sldId="52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48026248" sldId="52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28983325" sldId="52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45555109" sldId="52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178125667" sldId="52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07241116" sldId="52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826232095" sldId="52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70495778" sldId="52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63585194" sldId="52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04171155" sldId="53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48312806" sldId="53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03664680" sldId="53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65809025" sldId="53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29813423" sldId="53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64796550" sldId="54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218438306" sldId="54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62368706" sldId="543"/>
        </pc:sldMkLst>
      </pc:sldChg>
      <pc:sldChg chg="del">
        <pc:chgData name="Nguyen, Trang" userId="4751e60a-ebe3-43ca-b08a-90996c4964e5" providerId="ADAL" clId="{3030A3EE-BC4F-4A35-B3CD-6165C9FBF5ED}" dt="2022-11-10T10:47:22.636" v="842" actId="47"/>
        <pc:sldMkLst>
          <pc:docMk/>
          <pc:sldMk cId="2927565882" sldId="54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4100417" sldId="54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551137164" sldId="54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29555529" sldId="54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03738301" sldId="54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81402624" sldId="54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702808443" sldId="55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9188774" sldId="55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62418628" sldId="552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95300789" sldId="55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25739524" sldId="55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80533398" sldId="55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008868087" sldId="55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69420962" sldId="557"/>
        </pc:sldMkLst>
      </pc:sldChg>
      <pc:sldChg chg="modSp mod">
        <pc:chgData name="Nguyen, Trang" userId="4751e60a-ebe3-43ca-b08a-90996c4964e5" providerId="ADAL" clId="{3030A3EE-BC4F-4A35-B3CD-6165C9FBF5ED}" dt="2022-11-10T10:53:42.596" v="1495" actId="20577"/>
        <pc:sldMkLst>
          <pc:docMk/>
          <pc:sldMk cId="975236205" sldId="558"/>
        </pc:sldMkLst>
        <pc:spChg chg="mod">
          <ac:chgData name="Nguyen, Trang" userId="4751e60a-ebe3-43ca-b08a-90996c4964e5" providerId="ADAL" clId="{3030A3EE-BC4F-4A35-B3CD-6165C9FBF5ED}" dt="2022-11-10T10:47:28.890" v="852" actId="20577"/>
          <ac:spMkLst>
            <pc:docMk/>
            <pc:sldMk cId="975236205" sldId="558"/>
            <ac:spMk id="2" creationId="{C1155631-0FA7-45A4-86EC-C6D28E68CDB9}"/>
          </ac:spMkLst>
        </pc:spChg>
        <pc:spChg chg="mod">
          <ac:chgData name="Nguyen, Trang" userId="4751e60a-ebe3-43ca-b08a-90996c4964e5" providerId="ADAL" clId="{3030A3EE-BC4F-4A35-B3CD-6165C9FBF5ED}" dt="2022-11-10T10:47:38.931" v="873" actId="20577"/>
          <ac:spMkLst>
            <pc:docMk/>
            <pc:sldMk cId="975236205" sldId="558"/>
            <ac:spMk id="11" creationId="{A2180B7E-CD2C-47E5-ACA7-E65590E6485E}"/>
          </ac:spMkLst>
        </pc:spChg>
        <pc:spChg chg="mod">
          <ac:chgData name="Nguyen, Trang" userId="4751e60a-ebe3-43ca-b08a-90996c4964e5" providerId="ADAL" clId="{3030A3EE-BC4F-4A35-B3CD-6165C9FBF5ED}" dt="2022-11-10T10:48:47.057" v="1008" actId="313"/>
          <ac:spMkLst>
            <pc:docMk/>
            <pc:sldMk cId="975236205" sldId="558"/>
            <ac:spMk id="12" creationId="{2CF534A9-A176-43CF-B2EF-0E90622B98D5}"/>
          </ac:spMkLst>
        </pc:spChg>
        <pc:spChg chg="mod">
          <ac:chgData name="Nguyen, Trang" userId="4751e60a-ebe3-43ca-b08a-90996c4964e5" providerId="ADAL" clId="{3030A3EE-BC4F-4A35-B3CD-6165C9FBF5ED}" dt="2022-11-10T10:48:39.772" v="1007" actId="20577"/>
          <ac:spMkLst>
            <pc:docMk/>
            <pc:sldMk cId="975236205" sldId="558"/>
            <ac:spMk id="25" creationId="{6B0B9226-422E-4A09-89AD-EAFE6145696F}"/>
          </ac:spMkLst>
        </pc:spChg>
        <pc:spChg chg="mod">
          <ac:chgData name="Nguyen, Trang" userId="4751e60a-ebe3-43ca-b08a-90996c4964e5" providerId="ADAL" clId="{3030A3EE-BC4F-4A35-B3CD-6165C9FBF5ED}" dt="2022-11-10T10:53:42.596" v="1495" actId="20577"/>
          <ac:spMkLst>
            <pc:docMk/>
            <pc:sldMk cId="975236205" sldId="558"/>
            <ac:spMk id="26" creationId="{5A2C51B8-C183-412C-AFCE-B920F78943AC}"/>
          </ac:spMkLst>
        </pc:spChg>
        <pc:spChg chg="mod">
          <ac:chgData name="Nguyen, Trang" userId="4751e60a-ebe3-43ca-b08a-90996c4964e5" providerId="ADAL" clId="{3030A3EE-BC4F-4A35-B3CD-6165C9FBF5ED}" dt="2022-11-10T10:50:32.215" v="1174" actId="20577"/>
          <ac:spMkLst>
            <pc:docMk/>
            <pc:sldMk cId="975236205" sldId="558"/>
            <ac:spMk id="28" creationId="{0EB786EF-005C-4088-99B8-340CAA6AD9CD}"/>
          </ac:spMkLst>
        </pc:spChg>
        <pc:spChg chg="mod">
          <ac:chgData name="Nguyen, Trang" userId="4751e60a-ebe3-43ca-b08a-90996c4964e5" providerId="ADAL" clId="{3030A3EE-BC4F-4A35-B3CD-6165C9FBF5ED}" dt="2022-11-10T10:53:17.104" v="1445" actId="20577"/>
          <ac:spMkLst>
            <pc:docMk/>
            <pc:sldMk cId="975236205" sldId="558"/>
            <ac:spMk id="29" creationId="{92B0A041-36C2-43C2-B843-8DBA45834A48}"/>
          </ac:spMkLst>
        </pc:spChg>
        <pc:spChg chg="mod">
          <ac:chgData name="Nguyen, Trang" userId="4751e60a-ebe3-43ca-b08a-90996c4964e5" providerId="ADAL" clId="{3030A3EE-BC4F-4A35-B3CD-6165C9FBF5ED}" dt="2022-11-10T10:51:32.933" v="1280" actId="20577"/>
          <ac:spMkLst>
            <pc:docMk/>
            <pc:sldMk cId="975236205" sldId="558"/>
            <ac:spMk id="31" creationId="{A89295D1-7376-43C6-90D1-168283E08BBC}"/>
          </ac:spMkLst>
        </pc:spChg>
        <pc:spChg chg="mod">
          <ac:chgData name="Nguyen, Trang" userId="4751e60a-ebe3-43ca-b08a-90996c4964e5" providerId="ADAL" clId="{3030A3EE-BC4F-4A35-B3CD-6165C9FBF5ED}" dt="2022-11-10T10:52:11.004" v="1346" actId="20577"/>
          <ac:spMkLst>
            <pc:docMk/>
            <pc:sldMk cId="975236205" sldId="558"/>
            <ac:spMk id="32" creationId="{33545C13-E6C2-4A0F-984B-A0295F7C0F68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84708797" sldId="559"/>
        </pc:sldMkLst>
      </pc:sldChg>
      <pc:sldChg chg="addSp modSp new mod">
        <pc:chgData name="Nguyen, Trang" userId="4751e60a-ebe3-43ca-b08a-90996c4964e5" providerId="ADAL" clId="{3030A3EE-BC4F-4A35-B3CD-6165C9FBF5ED}" dt="2022-11-10T11:01:57.361" v="1979" actId="20577"/>
        <pc:sldMkLst>
          <pc:docMk/>
          <pc:sldMk cId="2664570959" sldId="559"/>
        </pc:sldMkLst>
        <pc:spChg chg="mod">
          <ac:chgData name="Nguyen, Trang" userId="4751e60a-ebe3-43ca-b08a-90996c4964e5" providerId="ADAL" clId="{3030A3EE-BC4F-4A35-B3CD-6165C9FBF5ED}" dt="2022-11-10T11:01:57.361" v="1979" actId="20577"/>
          <ac:spMkLst>
            <pc:docMk/>
            <pc:sldMk cId="2664570959" sldId="559"/>
            <ac:spMk id="2" creationId="{6C83CE28-10DA-4CAA-9152-D813421FA7C1}"/>
          </ac:spMkLst>
        </pc:spChg>
        <pc:spChg chg="add mod">
          <ac:chgData name="Nguyen, Trang" userId="4751e60a-ebe3-43ca-b08a-90996c4964e5" providerId="ADAL" clId="{3030A3EE-BC4F-4A35-B3CD-6165C9FBF5ED}" dt="2022-11-10T11:01:39.627" v="1948" actId="113"/>
          <ac:spMkLst>
            <pc:docMk/>
            <pc:sldMk cId="2664570959" sldId="559"/>
            <ac:spMk id="7" creationId="{B611BEF8-A836-411C-999B-000D1CFFD2D1}"/>
          </ac:spMkLst>
        </pc:spChg>
        <pc:picChg chg="add mod">
          <ac:chgData name="Nguyen, Trang" userId="4751e60a-ebe3-43ca-b08a-90996c4964e5" providerId="ADAL" clId="{3030A3EE-BC4F-4A35-B3CD-6165C9FBF5ED}" dt="2022-11-10T10:55:56.461" v="1515" actId="1076"/>
          <ac:picMkLst>
            <pc:docMk/>
            <pc:sldMk cId="2664570959" sldId="559"/>
            <ac:picMk id="4" creationId="{98BAC7BD-3E93-40D3-A454-3AA6EAAEB587}"/>
          </ac:picMkLst>
        </pc:picChg>
        <pc:picChg chg="add mod">
          <ac:chgData name="Nguyen, Trang" userId="4751e60a-ebe3-43ca-b08a-90996c4964e5" providerId="ADAL" clId="{3030A3EE-BC4F-4A35-B3CD-6165C9FBF5ED}" dt="2022-11-10T10:55:49.246" v="1513" actId="14100"/>
          <ac:picMkLst>
            <pc:docMk/>
            <pc:sldMk cId="2664570959" sldId="559"/>
            <ac:picMk id="6" creationId="{DD1B19FE-7B2F-42F6-A541-F8A83F3B61FC}"/>
          </ac:picMkLst>
        </pc:picChg>
      </pc:sldChg>
      <pc:sldChg chg="new del">
        <pc:chgData name="Nguyen, Trang" userId="4751e60a-ebe3-43ca-b08a-90996c4964e5" providerId="ADAL" clId="{3030A3EE-BC4F-4A35-B3CD-6165C9FBF5ED}" dt="2022-11-10T10:54:11.715" v="1498" actId="680"/>
        <pc:sldMkLst>
          <pc:docMk/>
          <pc:sldMk cId="2721478097" sldId="559"/>
        </pc:sldMkLst>
      </pc:sldChg>
      <pc:sldChg chg="addSp delSp modSp new mod">
        <pc:chgData name="Nguyen, Trang" userId="4751e60a-ebe3-43ca-b08a-90996c4964e5" providerId="ADAL" clId="{3030A3EE-BC4F-4A35-B3CD-6165C9FBF5ED}" dt="2022-11-10T12:01:15.061" v="3170" actId="20577"/>
        <pc:sldMkLst>
          <pc:docMk/>
          <pc:sldMk cId="727040227" sldId="560"/>
        </pc:sldMkLst>
        <pc:spChg chg="mod">
          <ac:chgData name="Nguyen, Trang" userId="4751e60a-ebe3-43ca-b08a-90996c4964e5" providerId="ADAL" clId="{3030A3EE-BC4F-4A35-B3CD-6165C9FBF5ED}" dt="2022-11-10T11:04:34.342" v="2056" actId="20577"/>
          <ac:spMkLst>
            <pc:docMk/>
            <pc:sldMk cId="727040227" sldId="560"/>
            <ac:spMk id="2" creationId="{AF454CB3-A161-446E-B383-FAB5FF43E7AD}"/>
          </ac:spMkLst>
        </pc:spChg>
        <pc:spChg chg="add mod">
          <ac:chgData name="Nguyen, Trang" userId="4751e60a-ebe3-43ca-b08a-90996c4964e5" providerId="ADAL" clId="{3030A3EE-BC4F-4A35-B3CD-6165C9FBF5ED}" dt="2022-11-10T11:03:56.324" v="2005" actId="1076"/>
          <ac:spMkLst>
            <pc:docMk/>
            <pc:sldMk cId="727040227" sldId="560"/>
            <ac:spMk id="9" creationId="{9A091410-6217-40B8-90C7-C88B536E03C0}"/>
          </ac:spMkLst>
        </pc:spChg>
        <pc:spChg chg="add mod">
          <ac:chgData name="Nguyen, Trang" userId="4751e60a-ebe3-43ca-b08a-90996c4964e5" providerId="ADAL" clId="{3030A3EE-BC4F-4A35-B3CD-6165C9FBF5ED}" dt="2022-11-10T11:04:11.847" v="2015" actId="1076"/>
          <ac:spMkLst>
            <pc:docMk/>
            <pc:sldMk cId="727040227" sldId="560"/>
            <ac:spMk id="10" creationId="{F2C3B392-D3F4-4407-9ABE-7DD7DD3C151B}"/>
          </ac:spMkLst>
        </pc:spChg>
        <pc:spChg chg="add mod">
          <ac:chgData name="Nguyen, Trang" userId="4751e60a-ebe3-43ca-b08a-90996c4964e5" providerId="ADAL" clId="{3030A3EE-BC4F-4A35-B3CD-6165C9FBF5ED}" dt="2022-11-10T12:01:15.061" v="3170" actId="20577"/>
          <ac:spMkLst>
            <pc:docMk/>
            <pc:sldMk cId="727040227" sldId="560"/>
            <ac:spMk id="11" creationId="{51864739-5AA8-479A-A5EA-1EA245829B93}"/>
          </ac:spMkLst>
        </pc:spChg>
        <pc:picChg chg="add del mod">
          <ac:chgData name="Nguyen, Trang" userId="4751e60a-ebe3-43ca-b08a-90996c4964e5" providerId="ADAL" clId="{3030A3EE-BC4F-4A35-B3CD-6165C9FBF5ED}" dt="2022-11-10T11:02:32.105" v="1982" actId="478"/>
          <ac:picMkLst>
            <pc:docMk/>
            <pc:sldMk cId="727040227" sldId="560"/>
            <ac:picMk id="4" creationId="{B0440B09-1AF1-49B7-851E-4432765109A7}"/>
          </ac:picMkLst>
        </pc:picChg>
        <pc:picChg chg="add mod">
          <ac:chgData name="Nguyen, Trang" userId="4751e60a-ebe3-43ca-b08a-90996c4964e5" providerId="ADAL" clId="{3030A3EE-BC4F-4A35-B3CD-6165C9FBF5ED}" dt="2022-11-10T11:03:19.987" v="1995" actId="1076"/>
          <ac:picMkLst>
            <pc:docMk/>
            <pc:sldMk cId="727040227" sldId="560"/>
            <ac:picMk id="6" creationId="{E16726CB-7145-46CA-A194-8EF48D114BBA}"/>
          </ac:picMkLst>
        </pc:picChg>
        <pc:picChg chg="add mod">
          <ac:chgData name="Nguyen, Trang" userId="4751e60a-ebe3-43ca-b08a-90996c4964e5" providerId="ADAL" clId="{3030A3EE-BC4F-4A35-B3CD-6165C9FBF5ED}" dt="2022-11-10T11:03:33.504" v="1996" actId="1076"/>
          <ac:picMkLst>
            <pc:docMk/>
            <pc:sldMk cId="727040227" sldId="560"/>
            <ac:picMk id="8" creationId="{2623CC81-9451-4B3A-9283-EB8DEC42277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47036649" sldId="560"/>
        </pc:sldMkLst>
      </pc:sldChg>
      <pc:sldChg chg="addSp delSp modSp add mod">
        <pc:chgData name="Nguyen, Trang" userId="4751e60a-ebe3-43ca-b08a-90996c4964e5" providerId="ADAL" clId="{3030A3EE-BC4F-4A35-B3CD-6165C9FBF5ED}" dt="2022-11-10T11:25:55.869" v="2744"/>
        <pc:sldMkLst>
          <pc:docMk/>
          <pc:sldMk cId="3460661832" sldId="561"/>
        </pc:sldMkLst>
        <pc:spChg chg="mod">
          <ac:chgData name="Nguyen, Trang" userId="4751e60a-ebe3-43ca-b08a-90996c4964e5" providerId="ADAL" clId="{3030A3EE-BC4F-4A35-B3CD-6165C9FBF5ED}" dt="2022-11-10T11:18:44.482" v="2453" actId="20577"/>
          <ac:spMkLst>
            <pc:docMk/>
            <pc:sldMk cId="3460661832" sldId="561"/>
            <ac:spMk id="2" creationId="{AF454CB3-A161-446E-B383-FAB5FF43E7AD}"/>
          </ac:spMkLst>
        </pc:spChg>
        <pc:spChg chg="mod">
          <ac:chgData name="Nguyen, Trang" userId="4751e60a-ebe3-43ca-b08a-90996c4964e5" providerId="ADAL" clId="{3030A3EE-BC4F-4A35-B3CD-6165C9FBF5ED}" dt="2022-11-10T11:18:55.213" v="2454" actId="1076"/>
          <ac:spMkLst>
            <pc:docMk/>
            <pc:sldMk cId="3460661832" sldId="561"/>
            <ac:spMk id="9" creationId="{9A091410-6217-40B8-90C7-C88B536E03C0}"/>
          </ac:spMkLst>
        </pc:spChg>
        <pc:spChg chg="mod">
          <ac:chgData name="Nguyen, Trang" userId="4751e60a-ebe3-43ca-b08a-90996c4964e5" providerId="ADAL" clId="{3030A3EE-BC4F-4A35-B3CD-6165C9FBF5ED}" dt="2022-11-10T11:19:02.015" v="2455" actId="1076"/>
          <ac:spMkLst>
            <pc:docMk/>
            <pc:sldMk cId="3460661832" sldId="561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1:16:06.427" v="2405" actId="20577"/>
          <ac:spMkLst>
            <pc:docMk/>
            <pc:sldMk cId="3460661832" sldId="561"/>
            <ac:spMk id="11" creationId="{51864739-5AA8-479A-A5EA-1EA245829B93}"/>
          </ac:spMkLst>
        </pc:spChg>
        <pc:spChg chg="add mod">
          <ac:chgData name="Nguyen, Trang" userId="4751e60a-ebe3-43ca-b08a-90996c4964e5" providerId="ADAL" clId="{3030A3EE-BC4F-4A35-B3CD-6165C9FBF5ED}" dt="2022-11-10T11:25:45.447" v="2742" actId="20577"/>
          <ac:spMkLst>
            <pc:docMk/>
            <pc:sldMk cId="3460661832" sldId="561"/>
            <ac:spMk id="12" creationId="{97874E84-CA1E-4870-B5BA-E40A71B5107D}"/>
          </ac:spMkLst>
        </pc:spChg>
        <pc:spChg chg="add del mod">
          <ac:chgData name="Nguyen, Trang" userId="4751e60a-ebe3-43ca-b08a-90996c4964e5" providerId="ADAL" clId="{3030A3EE-BC4F-4A35-B3CD-6165C9FBF5ED}" dt="2022-11-10T11:25:55.869" v="2744"/>
          <ac:spMkLst>
            <pc:docMk/>
            <pc:sldMk cId="3460661832" sldId="561"/>
            <ac:spMk id="13" creationId="{4C03CD88-5CF9-4D4D-A625-70474348225E}"/>
          </ac:spMkLst>
        </pc:spChg>
        <pc:picChg chg="add del mod ord">
          <ac:chgData name="Nguyen, Trang" userId="4751e60a-ebe3-43ca-b08a-90996c4964e5" providerId="ADAL" clId="{3030A3EE-BC4F-4A35-B3CD-6165C9FBF5ED}" dt="2022-11-10T11:18:22.630" v="2430" actId="14100"/>
          <ac:picMkLst>
            <pc:docMk/>
            <pc:sldMk cId="3460661832" sldId="561"/>
            <ac:picMk id="4" creationId="{4C73559B-065E-4979-BDC1-14697EC67192}"/>
          </ac:picMkLst>
        </pc:picChg>
        <pc:picChg chg="del">
          <ac:chgData name="Nguyen, Trang" userId="4751e60a-ebe3-43ca-b08a-90996c4964e5" providerId="ADAL" clId="{3030A3EE-BC4F-4A35-B3CD-6165C9FBF5ED}" dt="2022-11-10T11:16:10.498" v="2407" actId="478"/>
          <ac:picMkLst>
            <pc:docMk/>
            <pc:sldMk cId="3460661832" sldId="561"/>
            <ac:picMk id="6" creationId="{E16726CB-7145-46CA-A194-8EF48D114BBA}"/>
          </ac:picMkLst>
        </pc:picChg>
        <pc:picChg chg="add mod ord">
          <ac:chgData name="Nguyen, Trang" userId="4751e60a-ebe3-43ca-b08a-90996c4964e5" providerId="ADAL" clId="{3030A3EE-BC4F-4A35-B3CD-6165C9FBF5ED}" dt="2022-11-10T11:18:27.763" v="2431" actId="14100"/>
          <ac:picMkLst>
            <pc:docMk/>
            <pc:sldMk cId="3460661832" sldId="561"/>
            <ac:picMk id="7" creationId="{96D0F12B-8883-4576-910D-CD8D2F13488E}"/>
          </ac:picMkLst>
        </pc:picChg>
        <pc:picChg chg="del">
          <ac:chgData name="Nguyen, Trang" userId="4751e60a-ebe3-43ca-b08a-90996c4964e5" providerId="ADAL" clId="{3030A3EE-BC4F-4A35-B3CD-6165C9FBF5ED}" dt="2022-11-10T11:16:08.509" v="2406" actId="478"/>
          <ac:picMkLst>
            <pc:docMk/>
            <pc:sldMk cId="3460661832" sldId="561"/>
            <ac:picMk id="8" creationId="{2623CC81-9451-4B3A-9283-EB8DEC42277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654561153" sldId="56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802439929" sldId="562"/>
        </pc:sldMkLst>
      </pc:sldChg>
      <pc:sldChg chg="addSp delSp modSp add mod">
        <pc:chgData name="Nguyen, Trang" userId="4751e60a-ebe3-43ca-b08a-90996c4964e5" providerId="ADAL" clId="{3030A3EE-BC4F-4A35-B3CD-6165C9FBF5ED}" dt="2022-11-10T11:32:23.613" v="2964" actId="20577"/>
        <pc:sldMkLst>
          <pc:docMk/>
          <pc:sldMk cId="3083038403" sldId="562"/>
        </pc:sldMkLst>
        <pc:spChg chg="mod">
          <ac:chgData name="Nguyen, Trang" userId="4751e60a-ebe3-43ca-b08a-90996c4964e5" providerId="ADAL" clId="{3030A3EE-BC4F-4A35-B3CD-6165C9FBF5ED}" dt="2022-11-10T11:26:05.846" v="2756" actId="688"/>
          <ac:spMkLst>
            <pc:docMk/>
            <pc:sldMk cId="3083038403" sldId="562"/>
            <ac:spMk id="2" creationId="{AF454CB3-A161-446E-B383-FAB5FF43E7AD}"/>
          </ac:spMkLst>
        </pc:spChg>
        <pc:spChg chg="mod">
          <ac:chgData name="Nguyen, Trang" userId="4751e60a-ebe3-43ca-b08a-90996c4964e5" providerId="ADAL" clId="{3030A3EE-BC4F-4A35-B3CD-6165C9FBF5ED}" dt="2022-11-10T11:27:47.092" v="2778" actId="1076"/>
          <ac:spMkLst>
            <pc:docMk/>
            <pc:sldMk cId="3083038403" sldId="562"/>
            <ac:spMk id="9" creationId="{9A091410-6217-40B8-90C7-C88B536E03C0}"/>
          </ac:spMkLst>
        </pc:spChg>
        <pc:spChg chg="mod">
          <ac:chgData name="Nguyen, Trang" userId="4751e60a-ebe3-43ca-b08a-90996c4964e5" providerId="ADAL" clId="{3030A3EE-BC4F-4A35-B3CD-6165C9FBF5ED}" dt="2022-11-10T11:27:36.442" v="2776" actId="1076"/>
          <ac:spMkLst>
            <pc:docMk/>
            <pc:sldMk cId="3083038403" sldId="562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1:32:23.613" v="2964" actId="20577"/>
          <ac:spMkLst>
            <pc:docMk/>
            <pc:sldMk cId="3083038403" sldId="562"/>
            <ac:spMk id="12" creationId="{97874E84-CA1E-4870-B5BA-E40A71B5107D}"/>
          </ac:spMkLst>
        </pc:spChg>
        <pc:picChg chg="del">
          <ac:chgData name="Nguyen, Trang" userId="4751e60a-ebe3-43ca-b08a-90996c4964e5" providerId="ADAL" clId="{3030A3EE-BC4F-4A35-B3CD-6165C9FBF5ED}" dt="2022-11-10T11:26:33.043" v="2765" actId="478"/>
          <ac:picMkLst>
            <pc:docMk/>
            <pc:sldMk cId="3083038403" sldId="562"/>
            <ac:picMk id="4" creationId="{4C73559B-065E-4979-BDC1-14697EC67192}"/>
          </ac:picMkLst>
        </pc:picChg>
        <pc:picChg chg="add mod ord">
          <ac:chgData name="Nguyen, Trang" userId="4751e60a-ebe3-43ca-b08a-90996c4964e5" providerId="ADAL" clId="{3030A3EE-BC4F-4A35-B3CD-6165C9FBF5ED}" dt="2022-11-10T11:26:31.477" v="2764" actId="167"/>
          <ac:picMkLst>
            <pc:docMk/>
            <pc:sldMk cId="3083038403" sldId="562"/>
            <ac:picMk id="5" creationId="{0760B4BD-5FBE-458C-922C-19B9B6D59FE2}"/>
          </ac:picMkLst>
        </pc:picChg>
        <pc:picChg chg="del">
          <ac:chgData name="Nguyen, Trang" userId="4751e60a-ebe3-43ca-b08a-90996c4964e5" providerId="ADAL" clId="{3030A3EE-BC4F-4A35-B3CD-6165C9FBF5ED}" dt="2022-11-10T11:26:12.485" v="2757" actId="478"/>
          <ac:picMkLst>
            <pc:docMk/>
            <pc:sldMk cId="3083038403" sldId="562"/>
            <ac:picMk id="7" creationId="{96D0F12B-8883-4576-910D-CD8D2F13488E}"/>
          </ac:picMkLst>
        </pc:picChg>
        <pc:picChg chg="add mod ord">
          <ac:chgData name="Nguyen, Trang" userId="4751e60a-ebe3-43ca-b08a-90996c4964e5" providerId="ADAL" clId="{3030A3EE-BC4F-4A35-B3CD-6165C9FBF5ED}" dt="2022-11-10T11:27:43.731" v="2777" actId="1076"/>
          <ac:picMkLst>
            <pc:docMk/>
            <pc:sldMk cId="3083038403" sldId="562"/>
            <ac:picMk id="8" creationId="{F3CBEFB4-0570-4340-9E32-0057C3019C6E}"/>
          </ac:picMkLst>
        </pc:picChg>
      </pc:sldChg>
      <pc:sldChg chg="addSp delSp modSp add mod">
        <pc:chgData name="Nguyen, Trang" userId="4751e60a-ebe3-43ca-b08a-90996c4964e5" providerId="ADAL" clId="{3030A3EE-BC4F-4A35-B3CD-6165C9FBF5ED}" dt="2022-11-10T12:11:26.529" v="3791" actId="20577"/>
        <pc:sldMkLst>
          <pc:docMk/>
          <pc:sldMk cId="2925100900" sldId="563"/>
        </pc:sldMkLst>
        <pc:spChg chg="mod">
          <ac:chgData name="Nguyen, Trang" userId="4751e60a-ebe3-43ca-b08a-90996c4964e5" providerId="ADAL" clId="{3030A3EE-BC4F-4A35-B3CD-6165C9FBF5ED}" dt="2022-11-10T11:33:21.703" v="3057" actId="20577"/>
          <ac:spMkLst>
            <pc:docMk/>
            <pc:sldMk cId="2925100900" sldId="563"/>
            <ac:spMk id="2" creationId="{AF454CB3-A161-446E-B383-FAB5FF43E7AD}"/>
          </ac:spMkLst>
        </pc:spChg>
        <pc:spChg chg="del mod">
          <ac:chgData name="Nguyen, Trang" userId="4751e60a-ebe3-43ca-b08a-90996c4964e5" providerId="ADAL" clId="{3030A3EE-BC4F-4A35-B3CD-6165C9FBF5ED}" dt="2022-11-10T12:09:41.020" v="3615" actId="478"/>
          <ac:spMkLst>
            <pc:docMk/>
            <pc:sldMk cId="2925100900" sldId="563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2:11:26.529" v="3791" actId="20577"/>
          <ac:spMkLst>
            <pc:docMk/>
            <pc:sldMk cId="2925100900" sldId="563"/>
            <ac:spMk id="12" creationId="{97874E84-CA1E-4870-B5BA-E40A71B5107D}"/>
          </ac:spMkLst>
        </pc:spChg>
        <pc:picChg chg="add mod ord">
          <ac:chgData name="Nguyen, Trang" userId="4751e60a-ebe3-43ca-b08a-90996c4964e5" providerId="ADAL" clId="{3030A3EE-BC4F-4A35-B3CD-6165C9FBF5ED}" dt="2022-11-10T11:46:15.077" v="3083" actId="14100"/>
          <ac:picMkLst>
            <pc:docMk/>
            <pc:sldMk cId="2925100900" sldId="563"/>
            <ac:picMk id="4" creationId="{5D8D9C4D-9C27-4C50-B522-5928981D07E5}"/>
          </ac:picMkLst>
        </pc:picChg>
        <pc:picChg chg="del mod">
          <ac:chgData name="Nguyen, Trang" userId="4751e60a-ebe3-43ca-b08a-90996c4964e5" providerId="ADAL" clId="{3030A3EE-BC4F-4A35-B3CD-6165C9FBF5ED}" dt="2022-11-10T11:34:33.815" v="3060" actId="478"/>
          <ac:picMkLst>
            <pc:docMk/>
            <pc:sldMk cId="2925100900" sldId="563"/>
            <ac:picMk id="5" creationId="{0760B4BD-5FBE-458C-922C-19B9B6D59FE2}"/>
          </ac:picMkLst>
        </pc:picChg>
        <pc:picChg chg="mod">
          <ac:chgData name="Nguyen, Trang" userId="4751e60a-ebe3-43ca-b08a-90996c4964e5" providerId="ADAL" clId="{3030A3EE-BC4F-4A35-B3CD-6165C9FBF5ED}" dt="2022-11-10T11:34:01.947" v="3058" actId="14826"/>
          <ac:picMkLst>
            <pc:docMk/>
            <pc:sldMk cId="2925100900" sldId="563"/>
            <ac:picMk id="8" creationId="{F3CBEFB4-0570-4340-9E32-0057C3019C6E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569387075" sldId="563"/>
        </pc:sldMkLst>
      </pc:sldChg>
      <pc:sldChg chg="addSp delSp modSp add mod">
        <pc:chgData name="Nguyen, Trang" userId="4751e60a-ebe3-43ca-b08a-90996c4964e5" providerId="ADAL" clId="{3030A3EE-BC4F-4A35-B3CD-6165C9FBF5ED}" dt="2022-11-10T12:09:25.209" v="3614" actId="20577"/>
        <pc:sldMkLst>
          <pc:docMk/>
          <pc:sldMk cId="1752141291" sldId="564"/>
        </pc:sldMkLst>
        <pc:spChg chg="mod">
          <ac:chgData name="Nguyen, Trang" userId="4751e60a-ebe3-43ca-b08a-90996c4964e5" providerId="ADAL" clId="{3030A3EE-BC4F-4A35-B3CD-6165C9FBF5ED}" dt="2022-11-10T12:08:10.508" v="3432" actId="20577"/>
          <ac:spMkLst>
            <pc:docMk/>
            <pc:sldMk cId="1752141291" sldId="564"/>
            <ac:spMk id="2" creationId="{AF454CB3-A161-446E-B383-FAB5FF43E7AD}"/>
          </ac:spMkLst>
        </pc:spChg>
        <pc:spChg chg="del">
          <ac:chgData name="Nguyen, Trang" userId="4751e60a-ebe3-43ca-b08a-90996c4964e5" providerId="ADAL" clId="{3030A3EE-BC4F-4A35-B3CD-6165C9FBF5ED}" dt="2022-11-10T12:04:26.223" v="3246" actId="478"/>
          <ac:spMkLst>
            <pc:docMk/>
            <pc:sldMk cId="1752141291" sldId="564"/>
            <ac:spMk id="9" creationId="{9A091410-6217-40B8-90C7-C88B536E03C0}"/>
          </ac:spMkLst>
        </pc:spChg>
        <pc:spChg chg="del">
          <ac:chgData name="Nguyen, Trang" userId="4751e60a-ebe3-43ca-b08a-90996c4964e5" providerId="ADAL" clId="{3030A3EE-BC4F-4A35-B3CD-6165C9FBF5ED}" dt="2022-11-10T11:51:36.562" v="3103" actId="478"/>
          <ac:spMkLst>
            <pc:docMk/>
            <pc:sldMk cId="1752141291" sldId="564"/>
            <ac:spMk id="10" creationId="{F2C3B392-D3F4-4407-9ABE-7DD7DD3C151B}"/>
          </ac:spMkLst>
        </pc:spChg>
        <pc:spChg chg="mod">
          <ac:chgData name="Nguyen, Trang" userId="4751e60a-ebe3-43ca-b08a-90996c4964e5" providerId="ADAL" clId="{3030A3EE-BC4F-4A35-B3CD-6165C9FBF5ED}" dt="2022-11-10T12:09:25.209" v="3614" actId="20577"/>
          <ac:spMkLst>
            <pc:docMk/>
            <pc:sldMk cId="1752141291" sldId="564"/>
            <ac:spMk id="12" creationId="{97874E84-CA1E-4870-B5BA-E40A71B5107D}"/>
          </ac:spMkLst>
        </pc:spChg>
        <pc:picChg chg="del">
          <ac:chgData name="Nguyen, Trang" userId="4751e60a-ebe3-43ca-b08a-90996c4964e5" providerId="ADAL" clId="{3030A3EE-BC4F-4A35-B3CD-6165C9FBF5ED}" dt="2022-11-10T12:04:21.445" v="3244" actId="478"/>
          <ac:picMkLst>
            <pc:docMk/>
            <pc:sldMk cId="1752141291" sldId="564"/>
            <ac:picMk id="4" creationId="{4C73559B-065E-4979-BDC1-14697EC67192}"/>
          </ac:picMkLst>
        </pc:picChg>
        <pc:picChg chg="add mod ord">
          <ac:chgData name="Nguyen, Trang" userId="4751e60a-ebe3-43ca-b08a-90996c4964e5" providerId="ADAL" clId="{3030A3EE-BC4F-4A35-B3CD-6165C9FBF5ED}" dt="2022-11-10T11:51:33.937" v="3102" actId="167"/>
          <ac:picMkLst>
            <pc:docMk/>
            <pc:sldMk cId="1752141291" sldId="564"/>
            <ac:picMk id="5" creationId="{F836E4AF-1DEF-43FF-86AB-FE30BD795E6A}"/>
          </ac:picMkLst>
        </pc:picChg>
        <pc:picChg chg="del mod">
          <ac:chgData name="Nguyen, Trang" userId="4751e60a-ebe3-43ca-b08a-90996c4964e5" providerId="ADAL" clId="{3030A3EE-BC4F-4A35-B3CD-6165C9FBF5ED}" dt="2022-11-10T11:50:23.618" v="3095" actId="478"/>
          <ac:picMkLst>
            <pc:docMk/>
            <pc:sldMk cId="1752141291" sldId="564"/>
            <ac:picMk id="7" creationId="{96D0F12B-8883-4576-910D-CD8D2F13488E}"/>
          </ac:picMkLst>
        </pc:picChg>
        <pc:picChg chg="add mod">
          <ac:chgData name="Nguyen, Trang" userId="4751e60a-ebe3-43ca-b08a-90996c4964e5" providerId="ADAL" clId="{3030A3EE-BC4F-4A35-B3CD-6165C9FBF5ED}" dt="2022-11-10T12:05:09.410" v="3251" actId="14100"/>
          <ac:picMkLst>
            <pc:docMk/>
            <pc:sldMk cId="1752141291" sldId="564"/>
            <ac:picMk id="1026" creationId="{BA66778F-55D9-45C0-A06C-56B81D6A49FC}"/>
          </ac:picMkLst>
        </pc:picChg>
      </pc:sldChg>
      <pc:sldChg chg="modSp add del mod">
        <pc:chgData name="Nguyen, Trang" userId="4751e60a-ebe3-43ca-b08a-90996c4964e5" providerId="ADAL" clId="{3030A3EE-BC4F-4A35-B3CD-6165C9FBF5ED}" dt="2022-11-10T11:46:43.868" v="3085" actId="47"/>
        <pc:sldMkLst>
          <pc:docMk/>
          <pc:sldMk cId="3410266132" sldId="564"/>
        </pc:sldMkLst>
        <pc:spChg chg="mod">
          <ac:chgData name="Nguyen, Trang" userId="4751e60a-ebe3-43ca-b08a-90996c4964e5" providerId="ADAL" clId="{3030A3EE-BC4F-4A35-B3CD-6165C9FBF5ED}" dt="2022-11-10T11:39:12.910" v="3074" actId="20577"/>
          <ac:spMkLst>
            <pc:docMk/>
            <pc:sldMk cId="3410266132" sldId="564"/>
            <ac:spMk id="2" creationId="{AF454CB3-A161-446E-B383-FAB5FF43E7AD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732372042" sldId="56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902188410" sldId="565"/>
        </pc:sldMkLst>
      </pc:sldChg>
      <pc:sldChg chg="modSp add del mod">
        <pc:chgData name="Nguyen, Trang" userId="4751e60a-ebe3-43ca-b08a-90996c4964e5" providerId="ADAL" clId="{3030A3EE-BC4F-4A35-B3CD-6165C9FBF5ED}" dt="2022-11-10T12:13:06.611" v="3794" actId="47"/>
        <pc:sldMkLst>
          <pc:docMk/>
          <pc:sldMk cId="3076873106" sldId="565"/>
        </pc:sldMkLst>
        <pc:spChg chg="mod">
          <ac:chgData name="Nguyen, Trang" userId="4751e60a-ebe3-43ca-b08a-90996c4964e5" providerId="ADAL" clId="{3030A3EE-BC4F-4A35-B3CD-6165C9FBF5ED}" dt="2022-11-10T12:02:59.603" v="3199" actId="20577"/>
          <ac:spMkLst>
            <pc:docMk/>
            <pc:sldMk cId="3076873106" sldId="565"/>
            <ac:spMk id="2" creationId="{AF454CB3-A161-446E-B383-FAB5FF43E7AD}"/>
          </ac:spMkLst>
        </pc:spChg>
        <pc:picChg chg="mod">
          <ac:chgData name="Nguyen, Trang" userId="4751e60a-ebe3-43ca-b08a-90996c4964e5" providerId="ADAL" clId="{3030A3EE-BC4F-4A35-B3CD-6165C9FBF5ED}" dt="2022-11-10T12:13:03.585" v="3793" actId="1076"/>
          <ac:picMkLst>
            <pc:docMk/>
            <pc:sldMk cId="3076873106" sldId="565"/>
            <ac:picMk id="4" creationId="{4C73559B-065E-4979-BDC1-14697EC67192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9535112" sldId="566"/>
        </pc:sldMkLst>
      </pc:sldChg>
      <pc:sldChg chg="modSp add del mod">
        <pc:chgData name="Nguyen, Trang" userId="4751e60a-ebe3-43ca-b08a-90996c4964e5" providerId="ADAL" clId="{3030A3EE-BC4F-4A35-B3CD-6165C9FBF5ED}" dt="2022-11-10T12:15:37.209" v="3821" actId="47"/>
        <pc:sldMkLst>
          <pc:docMk/>
          <pc:sldMk cId="2995538874" sldId="566"/>
        </pc:sldMkLst>
        <pc:spChg chg="mod">
          <ac:chgData name="Nguyen, Trang" userId="4751e60a-ebe3-43ca-b08a-90996c4964e5" providerId="ADAL" clId="{3030A3EE-BC4F-4A35-B3CD-6165C9FBF5ED}" dt="2022-11-10T12:03:17.773" v="3207" actId="20577"/>
          <ac:spMkLst>
            <pc:docMk/>
            <pc:sldMk cId="2995538874" sldId="566"/>
            <ac:spMk id="2" creationId="{AF454CB3-A161-446E-B383-FAB5FF43E7AD}"/>
          </ac:spMkLst>
        </pc:spChg>
      </pc:sldChg>
      <pc:sldChg chg="delSp modSp add mod">
        <pc:chgData name="Nguyen, Trang" userId="4751e60a-ebe3-43ca-b08a-90996c4964e5" providerId="ADAL" clId="{3030A3EE-BC4F-4A35-B3CD-6165C9FBF5ED}" dt="2022-11-10T12:18:37.614" v="3832" actId="478"/>
        <pc:sldMkLst>
          <pc:docMk/>
          <pc:sldMk cId="364513928" sldId="567"/>
        </pc:sldMkLst>
        <pc:spChg chg="mod">
          <ac:chgData name="Nguyen, Trang" userId="4751e60a-ebe3-43ca-b08a-90996c4964e5" providerId="ADAL" clId="{3030A3EE-BC4F-4A35-B3CD-6165C9FBF5ED}" dt="2022-11-10T12:03:33.590" v="3234" actId="20577"/>
          <ac:spMkLst>
            <pc:docMk/>
            <pc:sldMk cId="364513928" sldId="567"/>
            <ac:spMk id="2" creationId="{AF454CB3-A161-446E-B383-FAB5FF43E7AD}"/>
          </ac:spMkLst>
        </pc:spChg>
        <pc:picChg chg="del mod">
          <ac:chgData name="Nguyen, Trang" userId="4751e60a-ebe3-43ca-b08a-90996c4964e5" providerId="ADAL" clId="{3030A3EE-BC4F-4A35-B3CD-6165C9FBF5ED}" dt="2022-11-10T12:18:37.614" v="3832" actId="478"/>
          <ac:picMkLst>
            <pc:docMk/>
            <pc:sldMk cId="364513928" sldId="567"/>
            <ac:picMk id="5" creationId="{F836E4AF-1DEF-43FF-86AB-FE30BD795E6A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13940987" sldId="567"/>
        </pc:sldMkLst>
      </pc:sldChg>
      <pc:sldChg chg="modSp add mod">
        <pc:chgData name="Nguyen, Trang" userId="4751e60a-ebe3-43ca-b08a-90996c4964e5" providerId="ADAL" clId="{3030A3EE-BC4F-4A35-B3CD-6165C9FBF5ED}" dt="2022-11-10T12:03:43.226" v="3242" actId="20577"/>
        <pc:sldMkLst>
          <pc:docMk/>
          <pc:sldMk cId="820224212" sldId="568"/>
        </pc:sldMkLst>
        <pc:spChg chg="mod">
          <ac:chgData name="Nguyen, Trang" userId="4751e60a-ebe3-43ca-b08a-90996c4964e5" providerId="ADAL" clId="{3030A3EE-BC4F-4A35-B3CD-6165C9FBF5ED}" dt="2022-11-10T12:03:43.226" v="3242" actId="20577"/>
          <ac:spMkLst>
            <pc:docMk/>
            <pc:sldMk cId="820224212" sldId="568"/>
            <ac:spMk id="2" creationId="{AF454CB3-A161-446E-B383-FAB5FF43E7AD}"/>
          </ac:spMkLst>
        </pc:sp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338057236" sldId="568"/>
        </pc:sldMkLst>
      </pc:sldChg>
      <pc:sldChg chg="modSp add mod">
        <pc:chgData name="Nguyen, Trang" userId="4751e60a-ebe3-43ca-b08a-90996c4964e5" providerId="ADAL" clId="{3030A3EE-BC4F-4A35-B3CD-6165C9FBF5ED}" dt="2022-11-10T12:15:30.724" v="3820" actId="20577"/>
        <pc:sldMkLst>
          <pc:docMk/>
          <pc:sldMk cId="2432293174" sldId="569"/>
        </pc:sldMkLst>
        <pc:spChg chg="mod">
          <ac:chgData name="Nguyen, Trang" userId="4751e60a-ebe3-43ca-b08a-90996c4964e5" providerId="ADAL" clId="{3030A3EE-BC4F-4A35-B3CD-6165C9FBF5ED}" dt="2022-11-10T12:13:20.822" v="3812" actId="20577"/>
          <ac:spMkLst>
            <pc:docMk/>
            <pc:sldMk cId="2432293174" sldId="569"/>
            <ac:spMk id="2" creationId="{6C83CE28-10DA-4CAA-9152-D813421FA7C1}"/>
          </ac:spMkLst>
        </pc:spChg>
        <pc:spChg chg="mod">
          <ac:chgData name="Nguyen, Trang" userId="4751e60a-ebe3-43ca-b08a-90996c4964e5" providerId="ADAL" clId="{3030A3EE-BC4F-4A35-B3CD-6165C9FBF5ED}" dt="2022-11-10T12:15:30.724" v="3820" actId="20577"/>
          <ac:spMkLst>
            <pc:docMk/>
            <pc:sldMk cId="2432293174" sldId="569"/>
            <ac:spMk id="7" creationId="{B611BEF8-A836-411C-999B-000D1CFFD2D1}"/>
          </ac:spMkLst>
        </pc:spChg>
        <pc:picChg chg="mod">
          <ac:chgData name="Nguyen, Trang" userId="4751e60a-ebe3-43ca-b08a-90996c4964e5" providerId="ADAL" clId="{3030A3EE-BC4F-4A35-B3CD-6165C9FBF5ED}" dt="2022-11-10T12:13:52.234" v="3816" actId="14100"/>
          <ac:picMkLst>
            <pc:docMk/>
            <pc:sldMk cId="2432293174" sldId="569"/>
            <ac:picMk id="4" creationId="{98BAC7BD-3E93-40D3-A454-3AA6EAAEB587}"/>
          </ac:picMkLst>
        </pc:picChg>
        <pc:picChg chg="mod">
          <ac:chgData name="Nguyen, Trang" userId="4751e60a-ebe3-43ca-b08a-90996c4964e5" providerId="ADAL" clId="{3030A3EE-BC4F-4A35-B3CD-6165C9FBF5ED}" dt="2022-11-10T12:13:42.053" v="3814" actId="14826"/>
          <ac:picMkLst>
            <pc:docMk/>
            <pc:sldMk cId="2432293174" sldId="569"/>
            <ac:picMk id="6" creationId="{DD1B19FE-7B2F-42F6-A541-F8A83F3B61F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408398812" sldId="56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525417400" sldId="570"/>
        </pc:sldMkLst>
      </pc:sldChg>
      <pc:sldChg chg="modSp add mod">
        <pc:chgData name="Nguyen, Trang" userId="4751e60a-ebe3-43ca-b08a-90996c4964e5" providerId="ADAL" clId="{3030A3EE-BC4F-4A35-B3CD-6165C9FBF5ED}" dt="2022-11-10T12:17:55.762" v="3830" actId="14826"/>
        <pc:sldMkLst>
          <pc:docMk/>
          <pc:sldMk cId="2671836784" sldId="570"/>
        </pc:sldMkLst>
        <pc:spChg chg="mod">
          <ac:chgData name="Nguyen, Trang" userId="4751e60a-ebe3-43ca-b08a-90996c4964e5" providerId="ADAL" clId="{3030A3EE-BC4F-4A35-B3CD-6165C9FBF5ED}" dt="2022-11-10T12:15:45.566" v="3829" actId="20577"/>
          <ac:spMkLst>
            <pc:docMk/>
            <pc:sldMk cId="2671836784" sldId="570"/>
            <ac:spMk id="2" creationId="{6C83CE28-10DA-4CAA-9152-D813421FA7C1}"/>
          </ac:spMkLst>
        </pc:spChg>
        <pc:picChg chg="mod">
          <ac:chgData name="Nguyen, Trang" userId="4751e60a-ebe3-43ca-b08a-90996c4964e5" providerId="ADAL" clId="{3030A3EE-BC4F-4A35-B3CD-6165C9FBF5ED}" dt="2022-11-10T12:17:55.762" v="3830" actId="14826"/>
          <ac:picMkLst>
            <pc:docMk/>
            <pc:sldMk cId="2671836784" sldId="570"/>
            <ac:picMk id="6" creationId="{DD1B19FE-7B2F-42F6-A541-F8A83F3B61FC}"/>
          </ac:picMkLst>
        </pc:picChg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264000729" sldId="57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3942223946" sldId="57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981802676" sldId="57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304727887" sldId="57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4143219573" sldId="576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20117883" sldId="577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1620641" sldId="578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96542205" sldId="579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242300290" sldId="580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691786644" sldId="581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365499223" sldId="583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449453440" sldId="584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1164368885" sldId="585"/>
        </pc:sldMkLst>
      </pc:sldChg>
      <pc:sldChg chg="del">
        <pc:chgData name="Nguyen, Trang" userId="4751e60a-ebe3-43ca-b08a-90996c4964e5" providerId="ADAL" clId="{3030A3EE-BC4F-4A35-B3CD-6165C9FBF5ED}" dt="2022-11-10T10:54:04.711" v="1496" actId="47"/>
        <pc:sldMkLst>
          <pc:docMk/>
          <pc:sldMk cId="2178338174" sldId="586"/>
        </pc:sldMkLst>
      </pc:sldChg>
      <pc:sldMasterChg chg="delSldLayout">
        <pc:chgData name="Nguyen, Trang" userId="4751e60a-ebe3-43ca-b08a-90996c4964e5" providerId="ADAL" clId="{3030A3EE-BC4F-4A35-B3CD-6165C9FBF5ED}" dt="2022-11-10T10:54:04.711" v="1496" actId="47"/>
        <pc:sldMasterMkLst>
          <pc:docMk/>
          <pc:sldMasterMk cId="3521449419" sldId="2147483660"/>
        </pc:sldMasterMkLst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3689635671" sldId="2147483775"/>
          </pc:sldLayoutMkLst>
        </pc:sldLayoutChg>
        <pc:sldLayoutChg chg="del">
          <pc:chgData name="Nguyen, Trang" userId="4751e60a-ebe3-43ca-b08a-90996c4964e5" providerId="ADAL" clId="{3030A3EE-BC4F-4A35-B3CD-6165C9FBF5ED}" dt="2022-11-10T10:47:20.384" v="839" actId="47"/>
          <pc:sldLayoutMkLst>
            <pc:docMk/>
            <pc:sldMasterMk cId="3521449419" sldId="2147483660"/>
            <pc:sldLayoutMk cId="3359509915" sldId="2147483776"/>
          </pc:sldLayoutMkLst>
        </pc:sldLayoutChg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2879039356" sldId="2147483777"/>
          </pc:sldLayoutMkLst>
        </pc:sldLayoutChg>
        <pc:sldLayoutChg chg="del">
          <pc:chgData name="Nguyen, Trang" userId="4751e60a-ebe3-43ca-b08a-90996c4964e5" providerId="ADAL" clId="{3030A3EE-BC4F-4A35-B3CD-6165C9FBF5ED}" dt="2022-11-10T10:54:04.711" v="1496" actId="47"/>
          <pc:sldLayoutMkLst>
            <pc:docMk/>
            <pc:sldMasterMk cId="3521449419" sldId="2147483660"/>
            <pc:sldLayoutMk cId="2865898729" sldId="2147483779"/>
          </pc:sldLayoutMkLst>
        </pc:sldLayoutChg>
      </pc:sldMasterChg>
    </pc:docChg>
  </pc:docChgLst>
  <pc:docChgLst>
    <pc:chgData name="Nguyen, Trang" userId="4751e60a-ebe3-43ca-b08a-90996c4964e5" providerId="ADAL" clId="{99BE1258-C09F-4240-8D47-DC26498F85CF}"/>
    <pc:docChg chg="undo custSel addSld delSld modSld modMainMaster">
      <pc:chgData name="Nguyen, Trang" userId="4751e60a-ebe3-43ca-b08a-90996c4964e5" providerId="ADAL" clId="{99BE1258-C09F-4240-8D47-DC26498F85CF}" dt="2022-11-14T12:16:10.484" v="524" actId="20577"/>
      <pc:docMkLst>
        <pc:docMk/>
      </pc:docMkLst>
      <pc:sldChg chg="modSp add mod">
        <pc:chgData name="Nguyen, Trang" userId="4751e60a-ebe3-43ca-b08a-90996c4964e5" providerId="ADAL" clId="{99BE1258-C09F-4240-8D47-DC26498F85CF}" dt="2022-11-14T05:52:41.785" v="300"/>
        <pc:sldMkLst>
          <pc:docMk/>
          <pc:sldMk cId="2041116398" sldId="257"/>
        </pc:sldMkLst>
        <pc:spChg chg="mod">
          <ac:chgData name="Nguyen, Trang" userId="4751e60a-ebe3-43ca-b08a-90996c4964e5" providerId="ADAL" clId="{99BE1258-C09F-4240-8D47-DC26498F85CF}" dt="2022-11-14T05:52:26.416" v="298" actId="14100"/>
          <ac:spMkLst>
            <pc:docMk/>
            <pc:sldMk cId="2041116398" sldId="257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2:41.785" v="300"/>
          <ac:spMkLst>
            <pc:docMk/>
            <pc:sldMk cId="2041116398" sldId="257"/>
            <ac:spMk id="10" creationId="{C96463A5-6E83-4752-917F-F1C4EF67913D}"/>
          </ac:spMkLst>
        </pc:spChg>
      </pc:sldChg>
      <pc:sldChg chg="addSp delSp modSp mod modClrScheme chgLayout">
        <pc:chgData name="Nguyen, Trang" userId="4751e60a-ebe3-43ca-b08a-90996c4964e5" providerId="ADAL" clId="{99BE1258-C09F-4240-8D47-DC26498F85CF}" dt="2022-11-14T06:55:10.164" v="337" actId="478"/>
        <pc:sldMkLst>
          <pc:docMk/>
          <pc:sldMk cId="891725076" sldId="281"/>
        </pc:sldMkLst>
        <pc:spChg chg="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2" creationId="{00000000-0000-0000-0000-000000000000}"/>
          </ac:spMkLst>
        </pc:spChg>
        <pc:spChg chg="add del mod">
          <ac:chgData name="Nguyen, Trang" userId="4751e60a-ebe3-43ca-b08a-90996c4964e5" providerId="ADAL" clId="{99BE1258-C09F-4240-8D47-DC26498F85CF}" dt="2022-11-14T06:55:10.164" v="337" actId="478"/>
          <ac:spMkLst>
            <pc:docMk/>
            <pc:sldMk cId="891725076" sldId="281"/>
            <ac:spMk id="6" creationId="{80BAD7B4-DCC4-4DFE-9A00-2A498F1C390D}"/>
          </ac:spMkLst>
        </pc:spChg>
        <pc:spChg chg="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9" creationId="{7B233DEF-7DC0-4763-B674-7810CC6F3163}"/>
          </ac:spMkLst>
        </pc:spChg>
        <pc:spChg chg="add del mod">
          <ac:chgData name="Nguyen, Trang" userId="4751e60a-ebe3-43ca-b08a-90996c4964e5" providerId="ADAL" clId="{99BE1258-C09F-4240-8D47-DC26498F85CF}" dt="2022-11-14T06:55:05.346" v="335" actId="26606"/>
          <ac:spMkLst>
            <pc:docMk/>
            <pc:sldMk cId="891725076" sldId="281"/>
            <ac:spMk id="11" creationId="{B2800E2D-F449-958B-2BE5-01F7EB85F8D5}"/>
          </ac:spMkLst>
        </pc:spChg>
        <pc:spChg chg="add del mod">
          <ac:chgData name="Nguyen, Trang" userId="4751e60a-ebe3-43ca-b08a-90996c4964e5" providerId="ADAL" clId="{99BE1258-C09F-4240-8D47-DC26498F85CF}" dt="2022-11-14T05:50:04.945" v="281" actId="26606"/>
          <ac:spMkLst>
            <pc:docMk/>
            <pc:sldMk cId="891725076" sldId="281"/>
            <ac:spMk id="14" creationId="{0329DAFA-8E4A-EC3F-9A64-DA44E9C6A263}"/>
          </ac:spMkLst>
        </pc:spChg>
        <pc:spChg chg="add del mod">
          <ac:chgData name="Nguyen, Trang" userId="4751e60a-ebe3-43ca-b08a-90996c4964e5" providerId="ADAL" clId="{99BE1258-C09F-4240-8D47-DC26498F85CF}" dt="2022-11-14T06:54:14.604" v="318" actId="26606"/>
          <ac:spMkLst>
            <pc:docMk/>
            <pc:sldMk cId="891725076" sldId="281"/>
            <ac:spMk id="16" creationId="{175CC0EF-DBF0-A849-ABD6-8416B71565BC}"/>
          </ac:spMkLst>
        </pc:spChg>
        <pc:spChg chg="add del mod">
          <ac:chgData name="Nguyen, Trang" userId="4751e60a-ebe3-43ca-b08a-90996c4964e5" providerId="ADAL" clId="{99BE1258-C09F-4240-8D47-DC26498F85CF}" dt="2022-11-14T06:54:28.125" v="320" actId="26606"/>
          <ac:spMkLst>
            <pc:docMk/>
            <pc:sldMk cId="891725076" sldId="281"/>
            <ac:spMk id="18" creationId="{248916C5-3FDF-A58B-688B-944F8C3A8C85}"/>
          </ac:spMkLst>
        </pc:spChg>
        <pc:spChg chg="add del mod">
          <ac:chgData name="Nguyen, Trang" userId="4751e60a-ebe3-43ca-b08a-90996c4964e5" providerId="ADAL" clId="{99BE1258-C09F-4240-8D47-DC26498F85CF}" dt="2022-11-14T06:54:29.883" v="322" actId="26606"/>
          <ac:spMkLst>
            <pc:docMk/>
            <pc:sldMk cId="891725076" sldId="281"/>
            <ac:spMk id="20" creationId="{A7A0CA53-AE53-BB61-B77D-2C2832EEEFA2}"/>
          </ac:spMkLst>
        </pc:spChg>
        <pc:spChg chg="add del mod">
          <ac:chgData name="Nguyen, Trang" userId="4751e60a-ebe3-43ca-b08a-90996c4964e5" providerId="ADAL" clId="{99BE1258-C09F-4240-8D47-DC26498F85CF}" dt="2022-11-14T06:54:42.929" v="324" actId="26606"/>
          <ac:spMkLst>
            <pc:docMk/>
            <pc:sldMk cId="891725076" sldId="281"/>
            <ac:spMk id="22" creationId="{C246F022-1B36-2D67-86F2-21A6F2022011}"/>
          </ac:spMkLst>
        </pc:spChg>
        <pc:spChg chg="add del mod">
          <ac:chgData name="Nguyen, Trang" userId="4751e60a-ebe3-43ca-b08a-90996c4964e5" providerId="ADAL" clId="{99BE1258-C09F-4240-8D47-DC26498F85CF}" dt="2022-11-14T06:54:44.654" v="326" actId="26606"/>
          <ac:spMkLst>
            <pc:docMk/>
            <pc:sldMk cId="891725076" sldId="281"/>
            <ac:spMk id="24" creationId="{175CC0EF-DBF0-A849-ABD6-8416B71565BC}"/>
          </ac:spMkLst>
        </pc:spChg>
        <pc:spChg chg="add del mod">
          <ac:chgData name="Nguyen, Trang" userId="4751e60a-ebe3-43ca-b08a-90996c4964e5" providerId="ADAL" clId="{99BE1258-C09F-4240-8D47-DC26498F85CF}" dt="2022-11-14T06:54:46.324" v="328" actId="26606"/>
          <ac:spMkLst>
            <pc:docMk/>
            <pc:sldMk cId="891725076" sldId="281"/>
            <ac:spMk id="26" creationId="{C246F022-1B36-2D67-86F2-21A6F2022011}"/>
          </ac:spMkLst>
        </pc:spChg>
        <pc:spChg chg="add del mod">
          <ac:chgData name="Nguyen, Trang" userId="4751e60a-ebe3-43ca-b08a-90996c4964e5" providerId="ADAL" clId="{99BE1258-C09F-4240-8D47-DC26498F85CF}" dt="2022-11-14T06:54:49.497" v="330" actId="26606"/>
          <ac:spMkLst>
            <pc:docMk/>
            <pc:sldMk cId="891725076" sldId="281"/>
            <ac:spMk id="28" creationId="{A7A0CA53-AE53-BB61-B77D-2C2832EEEFA2}"/>
          </ac:spMkLst>
        </pc:spChg>
        <pc:spChg chg="add del mod">
          <ac:chgData name="Nguyen, Trang" userId="4751e60a-ebe3-43ca-b08a-90996c4964e5" providerId="ADAL" clId="{99BE1258-C09F-4240-8D47-DC26498F85CF}" dt="2022-11-14T06:54:50.712" v="332" actId="26606"/>
          <ac:spMkLst>
            <pc:docMk/>
            <pc:sldMk cId="891725076" sldId="281"/>
            <ac:spMk id="30" creationId="{248916C5-3FDF-A58B-688B-944F8C3A8C85}"/>
          </ac:spMkLst>
        </pc:spChg>
        <pc:spChg chg="add del mod">
          <ac:chgData name="Nguyen, Trang" userId="4751e60a-ebe3-43ca-b08a-90996c4964e5" providerId="ADAL" clId="{99BE1258-C09F-4240-8D47-DC26498F85CF}" dt="2022-11-14T06:55:05.006" v="334" actId="26606"/>
          <ac:spMkLst>
            <pc:docMk/>
            <pc:sldMk cId="891725076" sldId="281"/>
            <ac:spMk id="32" creationId="{FD36A696-6E77-B06D-6292-F81451284108}"/>
          </ac:spMkLst>
        </pc:spChg>
      </pc:sldChg>
      <pc:sldChg chg="modSp mod">
        <pc:chgData name="Nguyen, Trang" userId="4751e60a-ebe3-43ca-b08a-90996c4964e5" providerId="ADAL" clId="{99BE1258-C09F-4240-8D47-DC26498F85CF}" dt="2022-11-14T05:51:42.457" v="288"/>
        <pc:sldMkLst>
          <pc:docMk/>
          <pc:sldMk cId="67964318" sldId="28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3" creationId="{870D348F-0041-4949-9335-E7BF459931C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67964318" sldId="282"/>
            <ac:spMk id="9" creationId="{7B233DEF-7DC0-4763-B674-7810CC6F3163}"/>
          </ac:spMkLst>
        </pc:spChg>
      </pc:sldChg>
      <pc:sldChg chg="modSp mod">
        <pc:chgData name="Nguyen, Trang" userId="4751e60a-ebe3-43ca-b08a-90996c4964e5" providerId="ADAL" clId="{99BE1258-C09F-4240-8D47-DC26498F85CF}" dt="2022-11-14T05:51:42.457" v="288"/>
        <pc:sldMkLst>
          <pc:docMk/>
          <pc:sldMk cId="1435950322" sldId="285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3" creationId="{1324D1C2-2E07-4E68-980C-632E54C4A202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435950322" sldId="285"/>
            <ac:spMk id="9" creationId="{7B233DEF-7DC0-4763-B674-7810CC6F3163}"/>
          </ac:spMkLst>
        </pc:spChg>
      </pc:sldChg>
      <pc:sldChg chg="addSp modSp mod">
        <pc:chgData name="Nguyen, Trang" userId="4751e60a-ebe3-43ca-b08a-90996c4964e5" providerId="ADAL" clId="{99BE1258-C09F-4240-8D47-DC26498F85CF}" dt="2022-11-14T08:40:18.729" v="346" actId="20577"/>
        <pc:sldMkLst>
          <pc:docMk/>
          <pc:sldMk cId="3657490475" sldId="346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657490475" sldId="346"/>
            <ac:spMk id="2" creationId="{B1958A9F-E926-4E46-85EA-222D7AF560EB}"/>
          </ac:spMkLst>
        </pc:spChg>
        <pc:spChg chg="mod">
          <ac:chgData name="Nguyen, Trang" userId="4751e60a-ebe3-43ca-b08a-90996c4964e5" providerId="ADAL" clId="{99BE1258-C09F-4240-8D47-DC26498F85CF}" dt="2022-11-14T08:40:18.729" v="346" actId="20577"/>
          <ac:spMkLst>
            <pc:docMk/>
            <pc:sldMk cId="3657490475" sldId="346"/>
            <ac:spMk id="3" creationId="{D6BF9F4B-B439-4CFF-8C50-E4CD6ABF4485}"/>
          </ac:spMkLst>
        </pc:spChg>
        <pc:spChg chg="mod">
          <ac:chgData name="Nguyen, Trang" userId="4751e60a-ebe3-43ca-b08a-90996c4964e5" providerId="ADAL" clId="{99BE1258-C09F-4240-8D47-DC26498F85CF}" dt="2022-11-14T05:53:14.080" v="303" actId="313"/>
          <ac:spMkLst>
            <pc:docMk/>
            <pc:sldMk cId="3657490475" sldId="346"/>
            <ac:spMk id="4" creationId="{DA8176EA-58AC-42C4-B746-7170E5C16F36}"/>
          </ac:spMkLst>
        </pc:spChg>
        <pc:spChg chg="add mod">
          <ac:chgData name="Nguyen, Trang" userId="4751e60a-ebe3-43ca-b08a-90996c4964e5" providerId="ADAL" clId="{99BE1258-C09F-4240-8D47-DC26498F85CF}" dt="2022-11-13T01:06:30.027" v="84"/>
          <ac:spMkLst>
            <pc:docMk/>
            <pc:sldMk cId="3657490475" sldId="346"/>
            <ac:spMk id="5" creationId="{B59AC6F4-8E68-4290-A73B-5DA472DFF0E0}"/>
          </ac:spMkLst>
        </pc:spChg>
      </pc:sldChg>
      <pc:sldChg chg="delSp modSp del mod">
        <pc:chgData name="Nguyen, Trang" userId="4751e60a-ebe3-43ca-b08a-90996c4964e5" providerId="ADAL" clId="{99BE1258-C09F-4240-8D47-DC26498F85CF}" dt="2022-11-14T05:52:46.230" v="301" actId="47"/>
        <pc:sldMkLst>
          <pc:docMk/>
          <pc:sldMk cId="2328271590" sldId="481"/>
        </pc:sldMkLst>
        <pc:spChg chg="mod">
          <ac:chgData name="Nguyen, Trang" userId="4751e60a-ebe3-43ca-b08a-90996c4964e5" providerId="ADAL" clId="{99BE1258-C09F-4240-8D47-DC26498F85CF}" dt="2022-11-14T05:48:18.894" v="228" actId="20577"/>
          <ac:spMkLst>
            <pc:docMk/>
            <pc:sldMk cId="2328271590" sldId="481"/>
            <ac:spMk id="4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48:52.835" v="278" actId="20577"/>
          <ac:spMkLst>
            <pc:docMk/>
            <pc:sldMk cId="2328271590" sldId="481"/>
            <ac:spMk id="5" creationId="{00000000-0000-0000-0000-000000000000}"/>
          </ac:spMkLst>
        </pc:spChg>
        <pc:spChg chg="del mod">
          <ac:chgData name="Nguyen, Trang" userId="4751e60a-ebe3-43ca-b08a-90996c4964e5" providerId="ADAL" clId="{99BE1258-C09F-4240-8D47-DC26498F85CF}" dt="2022-11-14T05:48:36.934" v="237" actId="478"/>
          <ac:spMkLst>
            <pc:docMk/>
            <pc:sldMk cId="2328271590" sldId="481"/>
            <ac:spMk id="35" creationId="{2C0064E3-8DE2-4973-8F86-CA842AC3685E}"/>
          </ac:spMkLst>
        </pc:spChg>
      </pc:sldChg>
      <pc:sldChg chg="addSp delSp modSp mod">
        <pc:chgData name="Nguyen, Trang" userId="4751e60a-ebe3-43ca-b08a-90996c4964e5" providerId="ADAL" clId="{99BE1258-C09F-4240-8D47-DC26498F85CF}" dt="2022-11-14T06:52:05.045" v="312" actId="208"/>
        <pc:sldMkLst>
          <pc:docMk/>
          <pc:sldMk cId="730289937" sldId="519"/>
        </pc:sldMkLst>
        <pc:spChg chg="add mod">
          <ac:chgData name="Nguyen, Trang" userId="4751e60a-ebe3-43ca-b08a-90996c4964e5" providerId="ADAL" clId="{99BE1258-C09F-4240-8D47-DC26498F85CF}" dt="2022-11-14T06:52:05.045" v="312" actId="208"/>
          <ac:spMkLst>
            <pc:docMk/>
            <pc:sldMk cId="730289937" sldId="519"/>
            <ac:spMk id="2" creationId="{D12558B1-8E76-4E0D-9572-757B35F91790}"/>
          </ac:spMkLst>
        </pc:spChg>
        <pc:graphicFrameChg chg="modGraphic">
          <ac:chgData name="Nguyen, Trang" userId="4751e60a-ebe3-43ca-b08a-90996c4964e5" providerId="ADAL" clId="{99BE1258-C09F-4240-8D47-DC26498F85CF}" dt="2022-11-13T01:04:23.405" v="63" actId="2165"/>
          <ac:graphicFrameMkLst>
            <pc:docMk/>
            <pc:sldMk cId="730289937" sldId="519"/>
            <ac:graphicFrameMk id="9" creationId="{EEF06C82-97C1-449D-AEEF-5AF0AA406E28}"/>
          </ac:graphicFrameMkLst>
        </pc:graphicFrameChg>
        <pc:graphicFrameChg chg="del">
          <ac:chgData name="Nguyen, Trang" userId="4751e60a-ebe3-43ca-b08a-90996c4964e5" providerId="ADAL" clId="{99BE1258-C09F-4240-8D47-DC26498F85CF}" dt="2022-11-13T01:04:15.118" v="62" actId="478"/>
          <ac:graphicFrameMkLst>
            <pc:docMk/>
            <pc:sldMk cId="730289937" sldId="519"/>
            <ac:graphicFrameMk id="14" creationId="{414B0B15-5FEB-48A5-AB03-1D736587CA61}"/>
          </ac:graphicFrameMkLst>
        </pc:graphicFrameChg>
      </pc:sldChg>
      <pc:sldChg chg="addSp modSp mod">
        <pc:chgData name="Nguyen, Trang" userId="4751e60a-ebe3-43ca-b08a-90996c4964e5" providerId="ADAL" clId="{99BE1258-C09F-4240-8D47-DC26498F85CF}" dt="2022-11-14T12:16:10.484" v="524" actId="20577"/>
        <pc:sldMkLst>
          <pc:docMk/>
          <pc:sldMk cId="975236205" sldId="558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975236205" sldId="558"/>
            <ac:spMk id="2" creationId="{C1155631-0FA7-45A4-86EC-C6D28E68CDB9}"/>
          </ac:spMkLst>
        </pc:spChg>
        <pc:spChg chg="add mod">
          <ac:chgData name="Nguyen, Trang" userId="4751e60a-ebe3-43ca-b08a-90996c4964e5" providerId="ADAL" clId="{99BE1258-C09F-4240-8D47-DC26498F85CF}" dt="2022-11-13T01:06:27.030" v="83" actId="207"/>
          <ac:spMkLst>
            <pc:docMk/>
            <pc:sldMk cId="975236205" sldId="558"/>
            <ac:spMk id="3" creationId="{634D01E4-B588-4752-B438-D9EE8FCA89E6}"/>
          </ac:spMkLst>
        </pc:spChg>
        <pc:spChg chg="mod">
          <ac:chgData name="Nguyen, Trang" userId="4751e60a-ebe3-43ca-b08a-90996c4964e5" providerId="ADAL" clId="{99BE1258-C09F-4240-8D47-DC26498F85CF}" dt="2022-11-14T05:47:53.270" v="188" actId="20577"/>
          <ac:spMkLst>
            <pc:docMk/>
            <pc:sldMk cId="975236205" sldId="558"/>
            <ac:spMk id="25" creationId="{6B0B9226-422E-4A09-89AD-EAFE6145696F}"/>
          </ac:spMkLst>
        </pc:spChg>
        <pc:spChg chg="mod">
          <ac:chgData name="Nguyen, Trang" userId="4751e60a-ebe3-43ca-b08a-90996c4964e5" providerId="ADAL" clId="{99BE1258-C09F-4240-8D47-DC26498F85CF}" dt="2022-11-14T12:16:10.484" v="524" actId="20577"/>
          <ac:spMkLst>
            <pc:docMk/>
            <pc:sldMk cId="975236205" sldId="558"/>
            <ac:spMk id="26" creationId="{5A2C51B8-C183-412C-AFCE-B920F78943AC}"/>
          </ac:spMkLst>
        </pc:spChg>
        <pc:spChg chg="mod">
          <ac:chgData name="Nguyen, Trang" userId="4751e60a-ebe3-43ca-b08a-90996c4964e5" providerId="ADAL" clId="{99BE1258-C09F-4240-8D47-DC26498F85CF}" dt="2022-11-14T08:40:54.438" v="352" actId="20577"/>
          <ac:spMkLst>
            <pc:docMk/>
            <pc:sldMk cId="975236205" sldId="558"/>
            <ac:spMk id="32" creationId="{33545C13-E6C2-4A0F-984B-A0295F7C0F68}"/>
          </ac:spMkLst>
        </pc:spChg>
      </pc:sldChg>
      <pc:sldChg chg="addSp modSp mod">
        <pc:chgData name="Nguyen, Trang" userId="4751e60a-ebe3-43ca-b08a-90996c4964e5" providerId="ADAL" clId="{99BE1258-C09F-4240-8D47-DC26498F85CF}" dt="2022-11-14T05:55:00.338" v="308" actId="1076"/>
        <pc:sldMkLst>
          <pc:docMk/>
          <pc:sldMk cId="2664570959" sldId="559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664570959" sldId="559"/>
            <ac:spMk id="2" creationId="{6C83CE28-10DA-4CAA-9152-D813421FA7C1}"/>
          </ac:spMkLst>
        </pc:spChg>
        <pc:spChg chg="add mod">
          <ac:chgData name="Nguyen, Trang" userId="4751e60a-ebe3-43ca-b08a-90996c4964e5" providerId="ADAL" clId="{99BE1258-C09F-4240-8D47-DC26498F85CF}" dt="2022-11-14T05:55:00.338" v="308" actId="1076"/>
          <ac:spMkLst>
            <pc:docMk/>
            <pc:sldMk cId="2664570959" sldId="559"/>
            <ac:spMk id="3" creationId="{DDA0FA57-0D7A-4DF1-A27D-38EAF9D75660}"/>
          </ac:spMkLst>
        </pc:spChg>
        <pc:spChg chg="add mod">
          <ac:chgData name="Nguyen, Trang" userId="4751e60a-ebe3-43ca-b08a-90996c4964e5" providerId="ADAL" clId="{99BE1258-C09F-4240-8D47-DC26498F85CF}" dt="2022-11-13T01:06:34.484" v="85"/>
          <ac:spMkLst>
            <pc:docMk/>
            <pc:sldMk cId="2664570959" sldId="559"/>
            <ac:spMk id="8" creationId="{590CDA3C-34E6-4288-A1B1-8051B4D84FD6}"/>
          </ac:spMkLst>
        </pc:spChg>
      </pc:sldChg>
      <pc:sldChg chg="addSp modSp mod">
        <pc:chgData name="Nguyen, Trang" userId="4751e60a-ebe3-43ca-b08a-90996c4964e5" providerId="ADAL" clId="{99BE1258-C09F-4240-8D47-DC26498F85CF}" dt="2022-11-14T10:37:44.459" v="451" actId="20577"/>
        <pc:sldMkLst>
          <pc:docMk/>
          <pc:sldMk cId="727040227" sldId="560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727040227" sldId="560"/>
            <ac:spMk id="2" creationId="{AF454CB3-A161-446E-B383-FAB5FF43E7AD}"/>
          </ac:spMkLst>
        </pc:spChg>
        <pc:spChg chg="mod">
          <ac:chgData name="Nguyen, Trang" userId="4751e60a-ebe3-43ca-b08a-90996c4964e5" providerId="ADAL" clId="{99BE1258-C09F-4240-8D47-DC26498F85CF}" dt="2022-11-14T10:37:44.459" v="451" actId="20577"/>
          <ac:spMkLst>
            <pc:docMk/>
            <pc:sldMk cId="727040227" sldId="560"/>
            <ac:spMk id="11" creationId="{51864739-5AA8-479A-A5EA-1EA245829B93}"/>
          </ac:spMkLst>
        </pc:spChg>
        <pc:spChg chg="add mod">
          <ac:chgData name="Nguyen, Trang" userId="4751e60a-ebe3-43ca-b08a-90996c4964e5" providerId="ADAL" clId="{99BE1258-C09F-4240-8D47-DC26498F85CF}" dt="2022-11-13T01:06:36.717" v="86"/>
          <ac:spMkLst>
            <pc:docMk/>
            <pc:sldMk cId="727040227" sldId="560"/>
            <ac:spMk id="12" creationId="{7EDF0B41-FA35-4896-BE14-56918F493FA8}"/>
          </ac:spMkLst>
        </pc:spChg>
      </pc:sldChg>
      <pc:sldChg chg="addSp delSp modSp mod">
        <pc:chgData name="Nguyen, Trang" userId="4751e60a-ebe3-43ca-b08a-90996c4964e5" providerId="ADAL" clId="{99BE1258-C09F-4240-8D47-DC26498F85CF}" dt="2022-11-14T10:36:55.793" v="426" actId="167"/>
        <pc:sldMkLst>
          <pc:docMk/>
          <pc:sldMk cId="3460661832" sldId="561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460661832" sldId="561"/>
            <ac:spMk id="2" creationId="{AF454CB3-A161-446E-B383-FAB5FF43E7AD}"/>
          </ac:spMkLst>
        </pc:spChg>
        <pc:spChg chg="mod">
          <ac:chgData name="Nguyen, Trang" userId="4751e60a-ebe3-43ca-b08a-90996c4964e5" providerId="ADAL" clId="{99BE1258-C09F-4240-8D47-DC26498F85CF}" dt="2022-11-14T05:42:38.412" v="171"/>
          <ac:spMkLst>
            <pc:docMk/>
            <pc:sldMk cId="3460661832" sldId="561"/>
            <ac:spMk id="12" creationId="{97874E84-CA1E-4870-B5BA-E40A71B5107D}"/>
          </ac:spMkLst>
        </pc:spChg>
        <pc:spChg chg="add mod">
          <ac:chgData name="Nguyen, Trang" userId="4751e60a-ebe3-43ca-b08a-90996c4964e5" providerId="ADAL" clId="{99BE1258-C09F-4240-8D47-DC26498F85CF}" dt="2022-11-13T01:06:59.251" v="91" actId="14100"/>
          <ac:spMkLst>
            <pc:docMk/>
            <pc:sldMk cId="3460661832" sldId="561"/>
            <ac:spMk id="13" creationId="{9EFA03A5-C911-450F-A524-E438FAFE1156}"/>
          </ac:spMkLst>
        </pc:spChg>
        <pc:spChg chg="add del">
          <ac:chgData name="Nguyen, Trang" userId="4751e60a-ebe3-43ca-b08a-90996c4964e5" providerId="ADAL" clId="{99BE1258-C09F-4240-8D47-DC26498F85CF}" dt="2022-11-14T10:36:44.400" v="425" actId="22"/>
          <ac:spMkLst>
            <pc:docMk/>
            <pc:sldMk cId="3460661832" sldId="561"/>
            <ac:spMk id="14" creationId="{3A856D64-DEC0-4C12-A419-2EE323AB6E45}"/>
          </ac:spMkLst>
        </pc:spChg>
        <pc:picChg chg="ord">
          <ac:chgData name="Nguyen, Trang" userId="4751e60a-ebe3-43ca-b08a-90996c4964e5" providerId="ADAL" clId="{99BE1258-C09F-4240-8D47-DC26498F85CF}" dt="2022-11-14T10:36:55.793" v="426" actId="167"/>
          <ac:picMkLst>
            <pc:docMk/>
            <pc:sldMk cId="3460661832" sldId="561"/>
            <ac:picMk id="7" creationId="{96D0F12B-8883-4576-910D-CD8D2F13488E}"/>
          </ac:picMkLst>
        </pc:picChg>
      </pc:sldChg>
      <pc:sldChg chg="addSp modSp mod">
        <pc:chgData name="Nguyen, Trang" userId="4751e60a-ebe3-43ca-b08a-90996c4964e5" providerId="ADAL" clId="{99BE1258-C09F-4240-8D47-DC26498F85CF}" dt="2022-11-14T10:36:38.031" v="423" actId="167"/>
        <pc:sldMkLst>
          <pc:docMk/>
          <pc:sldMk cId="3083038403" sldId="56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083038403" sldId="562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12.412" v="93"/>
          <ac:spMkLst>
            <pc:docMk/>
            <pc:sldMk cId="3083038403" sldId="562"/>
            <ac:spMk id="13" creationId="{D457349F-4A01-4AA9-ADB9-8192544D92B1}"/>
          </ac:spMkLst>
        </pc:spChg>
        <pc:picChg chg="ord">
          <ac:chgData name="Nguyen, Trang" userId="4751e60a-ebe3-43ca-b08a-90996c4964e5" providerId="ADAL" clId="{99BE1258-C09F-4240-8D47-DC26498F85CF}" dt="2022-11-14T10:36:38.031" v="423" actId="167"/>
          <ac:picMkLst>
            <pc:docMk/>
            <pc:sldMk cId="3083038403" sldId="562"/>
            <ac:picMk id="5" creationId="{0760B4BD-5FBE-458C-922C-19B9B6D59FE2}"/>
          </ac:picMkLst>
        </pc:picChg>
      </pc:sldChg>
      <pc:sldChg chg="addSp modSp mod">
        <pc:chgData name="Nguyen, Trang" userId="4751e60a-ebe3-43ca-b08a-90996c4964e5" providerId="ADAL" clId="{99BE1258-C09F-4240-8D47-DC26498F85CF}" dt="2022-11-14T05:51:42.457" v="288"/>
        <pc:sldMkLst>
          <pc:docMk/>
          <pc:sldMk cId="2925100900" sldId="563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925100900" sldId="563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16.502" v="95"/>
          <ac:spMkLst>
            <pc:docMk/>
            <pc:sldMk cId="2925100900" sldId="563"/>
            <ac:spMk id="10" creationId="{900FC35F-F4F0-4AB1-9577-BE04EEA91211}"/>
          </ac:spMkLst>
        </pc:spChg>
        <pc:spChg chg="mod">
          <ac:chgData name="Nguyen, Trang" userId="4751e60a-ebe3-43ca-b08a-90996c4964e5" providerId="ADAL" clId="{99BE1258-C09F-4240-8D47-DC26498F85CF}" dt="2022-11-14T05:42:00.353" v="170" actId="5793"/>
          <ac:spMkLst>
            <pc:docMk/>
            <pc:sldMk cId="2925100900" sldId="563"/>
            <ac:spMk id="12" creationId="{97874E84-CA1E-4870-B5BA-E40A71B5107D}"/>
          </ac:spMkLst>
        </pc:spChg>
      </pc:sldChg>
      <pc:sldChg chg="addSp modSp mod">
        <pc:chgData name="Nguyen, Trang" userId="4751e60a-ebe3-43ca-b08a-90996c4964e5" providerId="ADAL" clId="{99BE1258-C09F-4240-8D47-DC26498F85CF}" dt="2022-11-14T08:44:20.027" v="391" actId="20577"/>
        <pc:sldMkLst>
          <pc:docMk/>
          <pc:sldMk cId="1752141291" sldId="564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1752141291" sldId="564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4T08:44:00.444" v="387" actId="207"/>
          <ac:spMkLst>
            <pc:docMk/>
            <pc:sldMk cId="1752141291" sldId="564"/>
            <ac:spMk id="3" creationId="{C2DF8EA1-26EB-44CD-890E-7F4AC75D6D7C}"/>
          </ac:spMkLst>
        </pc:spChg>
        <pc:spChg chg="add mod">
          <ac:chgData name="Nguyen, Trang" userId="4751e60a-ebe3-43ca-b08a-90996c4964e5" providerId="ADAL" clId="{99BE1258-C09F-4240-8D47-DC26498F85CF}" dt="2022-11-13T01:07:20.017" v="96"/>
          <ac:spMkLst>
            <pc:docMk/>
            <pc:sldMk cId="1752141291" sldId="564"/>
            <ac:spMk id="7" creationId="{39C4BAE8-059A-448B-A006-9FCD7195CC87}"/>
          </ac:spMkLst>
        </pc:spChg>
        <pc:spChg chg="add mod">
          <ac:chgData name="Nguyen, Trang" userId="4751e60a-ebe3-43ca-b08a-90996c4964e5" providerId="ADAL" clId="{99BE1258-C09F-4240-8D47-DC26498F85CF}" dt="2022-11-14T08:44:04.269" v="388" actId="207"/>
          <ac:spMkLst>
            <pc:docMk/>
            <pc:sldMk cId="1752141291" sldId="564"/>
            <ac:spMk id="9" creationId="{EA74D92A-53BB-4DD5-B626-0A46A5E38EBB}"/>
          </ac:spMkLst>
        </pc:spChg>
        <pc:spChg chg="add mod">
          <ac:chgData name="Nguyen, Trang" userId="4751e60a-ebe3-43ca-b08a-90996c4964e5" providerId="ADAL" clId="{99BE1258-C09F-4240-8D47-DC26498F85CF}" dt="2022-11-14T08:44:13.364" v="390" actId="207"/>
          <ac:spMkLst>
            <pc:docMk/>
            <pc:sldMk cId="1752141291" sldId="564"/>
            <ac:spMk id="10" creationId="{EDA9BD00-E4C0-472F-9E1A-B4A9950B9868}"/>
          </ac:spMkLst>
        </pc:spChg>
        <pc:spChg chg="mod">
          <ac:chgData name="Nguyen, Trang" userId="4751e60a-ebe3-43ca-b08a-90996c4964e5" providerId="ADAL" clId="{99BE1258-C09F-4240-8D47-DC26498F85CF}" dt="2022-11-14T08:44:20.027" v="391" actId="20577"/>
          <ac:spMkLst>
            <pc:docMk/>
            <pc:sldMk cId="1752141291" sldId="564"/>
            <ac:spMk id="12" creationId="{97874E84-CA1E-4870-B5BA-E40A71B5107D}"/>
          </ac:spMkLst>
        </pc:spChg>
        <pc:spChg chg="add mod">
          <ac:chgData name="Nguyen, Trang" userId="4751e60a-ebe3-43ca-b08a-90996c4964e5" providerId="ADAL" clId="{99BE1258-C09F-4240-8D47-DC26498F85CF}" dt="2022-11-14T08:44:08.461" v="389" actId="207"/>
          <ac:spMkLst>
            <pc:docMk/>
            <pc:sldMk cId="1752141291" sldId="564"/>
            <ac:spMk id="13" creationId="{D730D10E-6E43-46F6-BCA5-4EF6A9BDB7B2}"/>
          </ac:spMkLst>
        </pc:spChg>
        <pc:picChg chg="ord">
          <ac:chgData name="Nguyen, Trang" userId="4751e60a-ebe3-43ca-b08a-90996c4964e5" providerId="ADAL" clId="{99BE1258-C09F-4240-8D47-DC26498F85CF}" dt="2022-11-13T01:07:22.648" v="97" actId="166"/>
          <ac:picMkLst>
            <pc:docMk/>
            <pc:sldMk cId="1752141291" sldId="564"/>
            <ac:picMk id="5" creationId="{F836E4AF-1DEF-43FF-86AB-FE30BD795E6A}"/>
          </ac:picMkLst>
        </pc:picChg>
        <pc:picChg chg="mod">
          <ac:chgData name="Nguyen, Trang" userId="4751e60a-ebe3-43ca-b08a-90996c4964e5" providerId="ADAL" clId="{99BE1258-C09F-4240-8D47-DC26498F85CF}" dt="2022-11-14T08:42:55.164" v="364" actId="1076"/>
          <ac:picMkLst>
            <pc:docMk/>
            <pc:sldMk cId="1752141291" sldId="564"/>
            <ac:picMk id="1026" creationId="{BA66778F-55D9-45C0-A06C-56B81D6A49FC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364513928" sldId="567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64513928" sldId="567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34.192" v="102"/>
          <ac:spMkLst>
            <pc:docMk/>
            <pc:sldMk cId="364513928" sldId="567"/>
            <ac:spMk id="7" creationId="{3E28049F-1038-450D-AC5E-F4173385BC52}"/>
          </ac:spMkLst>
        </pc:spChg>
        <pc:spChg chg="del">
          <ac:chgData name="Nguyen, Trang" userId="4751e60a-ebe3-43ca-b08a-90996c4964e5" providerId="ADAL" clId="{99BE1258-C09F-4240-8D47-DC26498F85CF}" dt="2022-11-14T05:43:57.439" v="178" actId="478"/>
          <ac:spMkLst>
            <pc:docMk/>
            <pc:sldMk cId="364513928" sldId="567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05:44:06.826" v="179"/>
          <ac:spMkLst>
            <pc:docMk/>
            <pc:sldMk cId="364513928" sldId="567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4T01:05:46.751" v="158" actId="478"/>
          <ac:picMkLst>
            <pc:docMk/>
            <pc:sldMk cId="364513928" sldId="567"/>
            <ac:picMk id="4" creationId="{4C73559B-065E-4979-BDC1-14697EC67192}"/>
          </ac:picMkLst>
        </pc:picChg>
        <pc:picChg chg="add mod">
          <ac:chgData name="Nguyen, Trang" userId="4751e60a-ebe3-43ca-b08a-90996c4964e5" providerId="ADAL" clId="{99BE1258-C09F-4240-8D47-DC26498F85CF}" dt="2022-11-14T05:43:51.955" v="177"/>
          <ac:picMkLst>
            <pc:docMk/>
            <pc:sldMk cId="364513928" sldId="567"/>
            <ac:picMk id="8" creationId="{0DED8FA6-A92D-4FDF-8035-34E56DE75AFA}"/>
          </ac:picMkLst>
        </pc:picChg>
        <pc:picChg chg="add mod">
          <ac:chgData name="Nguyen, Trang" userId="4751e60a-ebe3-43ca-b08a-90996c4964e5" providerId="ADAL" clId="{99BE1258-C09F-4240-8D47-DC26498F85CF}" dt="2022-11-14T05:43:51.955" v="177"/>
          <ac:picMkLst>
            <pc:docMk/>
            <pc:sldMk cId="364513928" sldId="567"/>
            <ac:picMk id="10" creationId="{F5304F59-7595-42A0-A08D-7975A0E9CB06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10:36:07.022" v="421" actId="20577"/>
        <pc:sldMkLst>
          <pc:docMk/>
          <pc:sldMk cId="820224212" sldId="568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820224212" sldId="568"/>
            <ac:spMk id="2" creationId="{AF454CB3-A161-446E-B383-FAB5FF43E7AD}"/>
          </ac:spMkLst>
        </pc:spChg>
        <pc:spChg chg="add mod">
          <ac:chgData name="Nguyen, Trang" userId="4751e60a-ebe3-43ca-b08a-90996c4964e5" providerId="ADAL" clId="{99BE1258-C09F-4240-8D47-DC26498F85CF}" dt="2022-11-13T01:07:30.265" v="100"/>
          <ac:spMkLst>
            <pc:docMk/>
            <pc:sldMk cId="820224212" sldId="568"/>
            <ac:spMk id="8" creationId="{EE33CBB7-B2CF-4396-A348-C87480CFB886}"/>
          </ac:spMkLst>
        </pc:spChg>
        <pc:spChg chg="del">
          <ac:chgData name="Nguyen, Trang" userId="4751e60a-ebe3-43ca-b08a-90996c4964e5" providerId="ADAL" clId="{99BE1258-C09F-4240-8D47-DC26498F85CF}" dt="2022-11-14T05:44:18.170" v="181" actId="478"/>
          <ac:spMkLst>
            <pc:docMk/>
            <pc:sldMk cId="820224212" sldId="568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10:36:07.022" v="421" actId="20577"/>
          <ac:spMkLst>
            <pc:docMk/>
            <pc:sldMk cId="820224212" sldId="568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4T01:05:44.686" v="156" actId="478"/>
          <ac:picMkLst>
            <pc:docMk/>
            <pc:sldMk cId="820224212" sldId="568"/>
            <ac:picMk id="4" creationId="{4C73559B-065E-4979-BDC1-14697EC67192}"/>
          </ac:picMkLst>
        </pc:picChg>
        <pc:picChg chg="del ord">
          <ac:chgData name="Nguyen, Trang" userId="4751e60a-ebe3-43ca-b08a-90996c4964e5" providerId="ADAL" clId="{99BE1258-C09F-4240-8D47-DC26498F85CF}" dt="2022-11-14T01:05:45.332" v="157" actId="478"/>
          <ac:picMkLst>
            <pc:docMk/>
            <pc:sldMk cId="820224212" sldId="568"/>
            <ac:picMk id="5" creationId="{F836E4AF-1DEF-43FF-86AB-FE30BD795E6A}"/>
          </ac:picMkLst>
        </pc:picChg>
        <pc:picChg chg="add mod">
          <ac:chgData name="Nguyen, Trang" userId="4751e60a-ebe3-43ca-b08a-90996c4964e5" providerId="ADAL" clId="{99BE1258-C09F-4240-8D47-DC26498F85CF}" dt="2022-11-14T05:44:16.101" v="180"/>
          <ac:picMkLst>
            <pc:docMk/>
            <pc:sldMk cId="820224212" sldId="568"/>
            <ac:picMk id="10" creationId="{C49B9274-88F6-4617-B183-8558FE41A452}"/>
          </ac:picMkLst>
        </pc:picChg>
        <pc:picChg chg="add mod">
          <ac:chgData name="Nguyen, Trang" userId="4751e60a-ebe3-43ca-b08a-90996c4964e5" providerId="ADAL" clId="{99BE1258-C09F-4240-8D47-DC26498F85CF}" dt="2022-11-14T05:44:16.101" v="180"/>
          <ac:picMkLst>
            <pc:docMk/>
            <pc:sldMk cId="820224212" sldId="568"/>
            <ac:picMk id="13" creationId="{15615519-46EE-4DBF-8DFB-93D2B170FD5A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2432293174" sldId="569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432293174" sldId="569"/>
            <ac:spMk id="2" creationId="{6C83CE28-10DA-4CAA-9152-D813421FA7C1}"/>
          </ac:spMkLst>
        </pc:spChg>
        <pc:spChg chg="mod">
          <ac:chgData name="Nguyen, Trang" userId="4751e60a-ebe3-43ca-b08a-90996c4964e5" providerId="ADAL" clId="{99BE1258-C09F-4240-8D47-DC26498F85CF}" dt="2022-11-14T05:43:23.206" v="173"/>
          <ac:spMkLst>
            <pc:docMk/>
            <pc:sldMk cId="2432293174" sldId="569"/>
            <ac:spMk id="7" creationId="{B611BEF8-A836-411C-999B-000D1CFFD2D1}"/>
          </ac:spMkLst>
        </pc:spChg>
        <pc:spChg chg="add mod">
          <ac:chgData name="Nguyen, Trang" userId="4751e60a-ebe3-43ca-b08a-90996c4964e5" providerId="ADAL" clId="{99BE1258-C09F-4240-8D47-DC26498F85CF}" dt="2022-11-13T01:07:24.541" v="98"/>
          <ac:spMkLst>
            <pc:docMk/>
            <pc:sldMk cId="2432293174" sldId="569"/>
            <ac:spMk id="8" creationId="{9C6BFB49-BDD5-433C-83CD-0F44C91D9BDF}"/>
          </ac:spMkLst>
        </pc:spChg>
        <pc:picChg chg="del">
          <ac:chgData name="Nguyen, Trang" userId="4751e60a-ebe3-43ca-b08a-90996c4964e5" providerId="ADAL" clId="{99BE1258-C09F-4240-8D47-DC26498F85CF}" dt="2022-11-14T01:05:55.810" v="161" actId="478"/>
          <ac:picMkLst>
            <pc:docMk/>
            <pc:sldMk cId="2432293174" sldId="569"/>
            <ac:picMk id="4" creationId="{98BAC7BD-3E93-40D3-A454-3AA6EAAEB587}"/>
          </ac:picMkLst>
        </pc:picChg>
        <pc:picChg chg="add mod">
          <ac:chgData name="Nguyen, Trang" userId="4751e60a-ebe3-43ca-b08a-90996c4964e5" providerId="ADAL" clId="{99BE1258-C09F-4240-8D47-DC26498F85CF}" dt="2022-11-14T05:43:26.903" v="174"/>
          <ac:picMkLst>
            <pc:docMk/>
            <pc:sldMk cId="2432293174" sldId="569"/>
            <ac:picMk id="9" creationId="{206D70B4-B8FB-4D9E-9792-AFE117E16E1E}"/>
          </ac:picMkLst>
        </pc:picChg>
      </pc:sldChg>
      <pc:sldChg chg="addSp delSp modSp mod">
        <pc:chgData name="Nguyen, Trang" userId="4751e60a-ebe3-43ca-b08a-90996c4964e5" providerId="ADAL" clId="{99BE1258-C09F-4240-8D47-DC26498F85CF}" dt="2022-11-14T05:51:42.457" v="288"/>
        <pc:sldMkLst>
          <pc:docMk/>
          <pc:sldMk cId="2671836784" sldId="570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2671836784" sldId="570"/>
            <ac:spMk id="2" creationId="{6C83CE28-10DA-4CAA-9152-D813421FA7C1}"/>
          </ac:spMkLst>
        </pc:spChg>
        <pc:spChg chg="mod">
          <ac:chgData name="Nguyen, Trang" userId="4751e60a-ebe3-43ca-b08a-90996c4964e5" providerId="ADAL" clId="{99BE1258-C09F-4240-8D47-DC26498F85CF}" dt="2022-11-14T05:43:39.269" v="175"/>
          <ac:spMkLst>
            <pc:docMk/>
            <pc:sldMk cId="2671836784" sldId="570"/>
            <ac:spMk id="7" creationId="{B611BEF8-A836-411C-999B-000D1CFFD2D1}"/>
          </ac:spMkLst>
        </pc:spChg>
        <pc:spChg chg="add mod">
          <ac:chgData name="Nguyen, Trang" userId="4751e60a-ebe3-43ca-b08a-90996c4964e5" providerId="ADAL" clId="{99BE1258-C09F-4240-8D47-DC26498F85CF}" dt="2022-11-13T01:07:27.970" v="99"/>
          <ac:spMkLst>
            <pc:docMk/>
            <pc:sldMk cId="2671836784" sldId="570"/>
            <ac:spMk id="8" creationId="{8FCB181A-8B34-4574-8FE2-91288C9BE84D}"/>
          </ac:spMkLst>
        </pc:spChg>
        <pc:picChg chg="del">
          <ac:chgData name="Nguyen, Trang" userId="4751e60a-ebe3-43ca-b08a-90996c4964e5" providerId="ADAL" clId="{99BE1258-C09F-4240-8D47-DC26498F85CF}" dt="2022-11-14T01:05:50.425" v="159" actId="478"/>
          <ac:picMkLst>
            <pc:docMk/>
            <pc:sldMk cId="2671836784" sldId="570"/>
            <ac:picMk id="4" creationId="{98BAC7BD-3E93-40D3-A454-3AA6EAAEB587}"/>
          </ac:picMkLst>
        </pc:picChg>
        <pc:picChg chg="del">
          <ac:chgData name="Nguyen, Trang" userId="4751e60a-ebe3-43ca-b08a-90996c4964e5" providerId="ADAL" clId="{99BE1258-C09F-4240-8D47-DC26498F85CF}" dt="2022-11-14T01:05:50.982" v="160" actId="478"/>
          <ac:picMkLst>
            <pc:docMk/>
            <pc:sldMk cId="2671836784" sldId="570"/>
            <ac:picMk id="6" creationId="{DD1B19FE-7B2F-42F6-A541-F8A83F3B61FC}"/>
          </ac:picMkLst>
        </pc:picChg>
        <pc:picChg chg="add mod">
          <ac:chgData name="Nguyen, Trang" userId="4751e60a-ebe3-43ca-b08a-90996c4964e5" providerId="ADAL" clId="{99BE1258-C09F-4240-8D47-DC26498F85CF}" dt="2022-11-14T05:43:43.447" v="176"/>
          <ac:picMkLst>
            <pc:docMk/>
            <pc:sldMk cId="2671836784" sldId="570"/>
            <ac:picMk id="9" creationId="{F323D96B-441C-4938-9ABC-F28DCC57D937}"/>
          </ac:picMkLst>
        </pc:picChg>
        <pc:picChg chg="add mod">
          <ac:chgData name="Nguyen, Trang" userId="4751e60a-ebe3-43ca-b08a-90996c4964e5" providerId="ADAL" clId="{99BE1258-C09F-4240-8D47-DC26498F85CF}" dt="2022-11-14T05:43:43.447" v="176"/>
          <ac:picMkLst>
            <pc:docMk/>
            <pc:sldMk cId="2671836784" sldId="570"/>
            <ac:picMk id="10" creationId="{851C2788-AA6C-44C0-903F-0592C4910EDA}"/>
          </ac:picMkLst>
        </pc:picChg>
      </pc:sldChg>
      <pc:sldChg chg="modSp add mod">
        <pc:chgData name="Nguyen, Trang" userId="4751e60a-ebe3-43ca-b08a-90996c4964e5" providerId="ADAL" clId="{99BE1258-C09F-4240-8D47-DC26498F85CF}" dt="2022-11-14T05:51:42.457" v="288"/>
        <pc:sldMkLst>
          <pc:docMk/>
          <pc:sldMk cId="428856653" sldId="571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2" creationId="{00000000-0000-0000-0000-000000000000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3" creationId="{1324D1C2-2E07-4E68-980C-632E54C4A202}"/>
          </ac:spMkLst>
        </pc:spChg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428856653" sldId="571"/>
            <ac:spMk id="9" creationId="{7B233DEF-7DC0-4763-B674-7810CC6F3163}"/>
          </ac:spMkLst>
        </pc:spChg>
      </pc:sldChg>
      <pc:sldChg chg="delSp modSp add mod">
        <pc:chgData name="Nguyen, Trang" userId="4751e60a-ebe3-43ca-b08a-90996c4964e5" providerId="ADAL" clId="{99BE1258-C09F-4240-8D47-DC26498F85CF}" dt="2022-11-14T06:51:32.007" v="309" actId="20577"/>
        <pc:sldMkLst>
          <pc:docMk/>
          <pc:sldMk cId="302748565" sldId="572"/>
        </pc:sldMkLst>
        <pc:spChg chg="mod">
          <ac:chgData name="Nguyen, Trang" userId="4751e60a-ebe3-43ca-b08a-90996c4964e5" providerId="ADAL" clId="{99BE1258-C09F-4240-8D47-DC26498F85CF}" dt="2022-11-14T05:51:42.457" v="288"/>
          <ac:spMkLst>
            <pc:docMk/>
            <pc:sldMk cId="302748565" sldId="572"/>
            <ac:spMk id="2" creationId="{AF454CB3-A161-446E-B383-FAB5FF43E7AD}"/>
          </ac:spMkLst>
        </pc:spChg>
        <pc:spChg chg="del">
          <ac:chgData name="Nguyen, Trang" userId="4751e60a-ebe3-43ca-b08a-90996c4964e5" providerId="ADAL" clId="{99BE1258-C09F-4240-8D47-DC26498F85CF}" dt="2022-11-13T01:08:24.426" v="155" actId="478"/>
          <ac:spMkLst>
            <pc:docMk/>
            <pc:sldMk cId="302748565" sldId="572"/>
            <ac:spMk id="9" creationId="{9A091410-6217-40B8-90C7-C88B536E03C0}"/>
          </ac:spMkLst>
        </pc:spChg>
        <pc:spChg chg="mod">
          <ac:chgData name="Nguyen, Trang" userId="4751e60a-ebe3-43ca-b08a-90996c4964e5" providerId="ADAL" clId="{99BE1258-C09F-4240-8D47-DC26498F85CF}" dt="2022-11-14T06:51:32.007" v="309" actId="20577"/>
          <ac:spMkLst>
            <pc:docMk/>
            <pc:sldMk cId="302748565" sldId="572"/>
            <ac:spMk id="12" creationId="{97874E84-CA1E-4870-B5BA-E40A71B5107D}"/>
          </ac:spMkLst>
        </pc:spChg>
        <pc:picChg chg="del">
          <ac:chgData name="Nguyen, Trang" userId="4751e60a-ebe3-43ca-b08a-90996c4964e5" providerId="ADAL" clId="{99BE1258-C09F-4240-8D47-DC26498F85CF}" dt="2022-11-13T01:08:22.136" v="153" actId="478"/>
          <ac:picMkLst>
            <pc:docMk/>
            <pc:sldMk cId="302748565" sldId="572"/>
            <ac:picMk id="4" creationId="{4C73559B-065E-4979-BDC1-14697EC67192}"/>
          </ac:picMkLst>
        </pc:picChg>
        <pc:picChg chg="del">
          <ac:chgData name="Nguyen, Trang" userId="4751e60a-ebe3-43ca-b08a-90996c4964e5" providerId="ADAL" clId="{99BE1258-C09F-4240-8D47-DC26498F85CF}" dt="2022-11-13T01:08:22.838" v="154" actId="478"/>
          <ac:picMkLst>
            <pc:docMk/>
            <pc:sldMk cId="302748565" sldId="572"/>
            <ac:picMk id="5" creationId="{F836E4AF-1DEF-43FF-86AB-FE30BD795E6A}"/>
          </ac:picMkLst>
        </pc:picChg>
      </pc:sldChg>
      <pc:sldChg chg="addSp delSp modSp add del setBg">
        <pc:chgData name="Nguyen, Trang" userId="4751e60a-ebe3-43ca-b08a-90996c4964e5" providerId="ADAL" clId="{99BE1258-C09F-4240-8D47-DC26498F85CF}" dt="2022-11-14T05:51:40.975" v="287"/>
        <pc:sldMkLst>
          <pc:docMk/>
          <pc:sldMk cId="604003350" sldId="573"/>
        </pc:sldMkLst>
        <pc:spChg chg="add del mod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2" creationId="{81EAA15B-58C2-4767-A7E5-F449F333246F}"/>
          </ac:spMkLst>
        </pc:spChg>
        <pc:spChg chg="add del mod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3" creationId="{88C4912F-E31A-4DC5-BCE4-FB1D15129907}"/>
          </ac:spMkLst>
        </pc:spChg>
        <pc:spChg chg="add del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4" creationId="{A6352342-BBDA-4D3D-AC96-1BA4795BD103}"/>
          </ac:spMkLst>
        </pc:spChg>
        <pc:spChg chg="add del">
          <ac:chgData name="Nguyen, Trang" userId="4751e60a-ebe3-43ca-b08a-90996c4964e5" providerId="ADAL" clId="{99BE1258-C09F-4240-8D47-DC26498F85CF}" dt="2022-11-14T05:51:27.404" v="285"/>
          <ac:spMkLst>
            <pc:docMk/>
            <pc:sldMk cId="604003350" sldId="573"/>
            <ac:spMk id="5" creationId="{9BE52444-306A-4D9E-BCE7-6C527321E327}"/>
          </ac:spMkLst>
        </pc:spChg>
      </pc:sldChg>
      <pc:sldChg chg="add del">
        <pc:chgData name="Nguyen, Trang" userId="4751e60a-ebe3-43ca-b08a-90996c4964e5" providerId="ADAL" clId="{99BE1258-C09F-4240-8D47-DC26498F85CF}" dt="2022-11-14T06:52:33.564" v="314" actId="47"/>
        <pc:sldMkLst>
          <pc:docMk/>
          <pc:sldMk cId="2292486639" sldId="573"/>
        </pc:sldMkLst>
      </pc:sldChg>
      <pc:sldChg chg="delSp modSp add mod">
        <pc:chgData name="Nguyen, Trang" userId="4751e60a-ebe3-43ca-b08a-90996c4964e5" providerId="ADAL" clId="{99BE1258-C09F-4240-8D47-DC26498F85CF}" dt="2022-11-14T10:38:17.992" v="464" actId="478"/>
        <pc:sldMkLst>
          <pc:docMk/>
          <pc:sldMk cId="4109154362" sldId="573"/>
        </pc:sldMkLst>
        <pc:spChg chg="mod">
          <ac:chgData name="Nguyen, Trang" userId="4751e60a-ebe3-43ca-b08a-90996c4964e5" providerId="ADAL" clId="{99BE1258-C09F-4240-8D47-DC26498F85CF}" dt="2022-11-14T10:38:08.142" v="461" actId="20577"/>
          <ac:spMkLst>
            <pc:docMk/>
            <pc:sldMk cId="4109154362" sldId="573"/>
            <ac:spMk id="2" creationId="{00000000-0000-0000-0000-000000000000}"/>
          </ac:spMkLst>
        </pc:spChg>
        <pc:spChg chg="del mod">
          <ac:chgData name="Nguyen, Trang" userId="4751e60a-ebe3-43ca-b08a-90996c4964e5" providerId="ADAL" clId="{99BE1258-C09F-4240-8D47-DC26498F85CF}" dt="2022-11-14T10:38:17.992" v="464" actId="478"/>
          <ac:spMkLst>
            <pc:docMk/>
            <pc:sldMk cId="4109154362" sldId="573"/>
            <ac:spMk id="9" creationId="{7B233DEF-7DC0-4763-B674-7810CC6F3163}"/>
          </ac:spMkLst>
        </pc:spChg>
      </pc:sldChg>
      <pc:sldMasterChg chg="modSldLayout">
        <pc:chgData name="Nguyen, Trang" userId="4751e60a-ebe3-43ca-b08a-90996c4964e5" providerId="ADAL" clId="{99BE1258-C09F-4240-8D47-DC26498F85CF}" dt="2022-11-14T05:52:54.833" v="302" actId="478"/>
        <pc:sldMasterMkLst>
          <pc:docMk/>
          <pc:sldMasterMk cId="3521449419" sldId="2147483660"/>
        </pc:sldMasterMkLst>
        <pc:sldLayoutChg chg="delSp mod">
          <pc:chgData name="Nguyen, Trang" userId="4751e60a-ebe3-43ca-b08a-90996c4964e5" providerId="ADAL" clId="{99BE1258-C09F-4240-8D47-DC26498F85CF}" dt="2022-11-13T01:04:38.859" v="64" actId="478"/>
          <pc:sldLayoutMkLst>
            <pc:docMk/>
            <pc:sldMasterMk cId="3521449419" sldId="2147483660"/>
            <pc:sldLayoutMk cId="1852717798" sldId="2147483703"/>
          </pc:sldLayoutMkLst>
          <pc:picChg chg="del">
            <ac:chgData name="Nguyen, Trang" userId="4751e60a-ebe3-43ca-b08a-90996c4964e5" providerId="ADAL" clId="{99BE1258-C09F-4240-8D47-DC26498F85CF}" dt="2022-11-13T01:04:38.859" v="64" actId="478"/>
            <ac:picMkLst>
              <pc:docMk/>
              <pc:sldMasterMk cId="3521449419" sldId="2147483660"/>
              <pc:sldLayoutMk cId="1852717798" sldId="2147483703"/>
              <ac:picMk id="8" creationId="{484E6626-FD7E-4C63-8D13-D66A8A348CF0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2.236" v="65" actId="478"/>
          <pc:sldLayoutMkLst>
            <pc:docMk/>
            <pc:sldMasterMk cId="3521449419" sldId="2147483660"/>
            <pc:sldLayoutMk cId="3081045739" sldId="2147483728"/>
          </pc:sldLayoutMkLst>
          <pc:picChg chg="del">
            <ac:chgData name="Nguyen, Trang" userId="4751e60a-ebe3-43ca-b08a-90996c4964e5" providerId="ADAL" clId="{99BE1258-C09F-4240-8D47-DC26498F85CF}" dt="2022-11-13T01:04:42.236" v="65" actId="478"/>
            <ac:picMkLst>
              <pc:docMk/>
              <pc:sldMasterMk cId="3521449419" sldId="2147483660"/>
              <pc:sldLayoutMk cId="3081045739" sldId="2147483728"/>
              <ac:picMk id="11" creationId="{EF0DAB2D-E302-48A2-9568-49B2734ACB9D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4.118" v="66" actId="478"/>
          <pc:sldLayoutMkLst>
            <pc:docMk/>
            <pc:sldMasterMk cId="3521449419" sldId="2147483660"/>
            <pc:sldLayoutMk cId="469647590" sldId="2147483749"/>
          </pc:sldLayoutMkLst>
          <pc:picChg chg="del">
            <ac:chgData name="Nguyen, Trang" userId="4751e60a-ebe3-43ca-b08a-90996c4964e5" providerId="ADAL" clId="{99BE1258-C09F-4240-8D47-DC26498F85CF}" dt="2022-11-13T01:04:44.118" v="66" actId="478"/>
            <ac:picMkLst>
              <pc:docMk/>
              <pc:sldMasterMk cId="3521449419" sldId="2147483660"/>
              <pc:sldLayoutMk cId="469647590" sldId="2147483749"/>
              <ac:picMk id="14" creationId="{3F974C88-37FD-486C-A053-2B6EC15FFE41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5.659" v="67" actId="478"/>
          <pc:sldLayoutMkLst>
            <pc:docMk/>
            <pc:sldMasterMk cId="3521449419" sldId="2147483660"/>
            <pc:sldLayoutMk cId="396993929" sldId="2147483750"/>
          </pc:sldLayoutMkLst>
          <pc:picChg chg="del">
            <ac:chgData name="Nguyen, Trang" userId="4751e60a-ebe3-43ca-b08a-90996c4964e5" providerId="ADAL" clId="{99BE1258-C09F-4240-8D47-DC26498F85CF}" dt="2022-11-13T01:04:45.659" v="67" actId="478"/>
            <ac:picMkLst>
              <pc:docMk/>
              <pc:sldMasterMk cId="3521449419" sldId="2147483660"/>
              <pc:sldLayoutMk cId="396993929" sldId="2147483750"/>
              <ac:picMk id="17" creationId="{178F7078-5FAB-4923-B594-5A3AB6511170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2.083" v="70" actId="478"/>
          <pc:sldLayoutMkLst>
            <pc:docMk/>
            <pc:sldMasterMk cId="3521449419" sldId="2147483660"/>
            <pc:sldLayoutMk cId="3826175213" sldId="2147483765"/>
          </pc:sldLayoutMkLst>
          <pc:picChg chg="del">
            <ac:chgData name="Nguyen, Trang" userId="4751e60a-ebe3-43ca-b08a-90996c4964e5" providerId="ADAL" clId="{99BE1258-C09F-4240-8D47-DC26498F85CF}" dt="2022-11-13T01:04:52.083" v="70" actId="478"/>
            <ac:picMkLst>
              <pc:docMk/>
              <pc:sldMasterMk cId="3521449419" sldId="2147483660"/>
              <pc:sldLayoutMk cId="3826175213" sldId="2147483765"/>
              <ac:picMk id="14" creationId="{0A13EE70-222E-4A80-9783-F68F00B7D3A3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4.168" v="71" actId="478"/>
          <pc:sldLayoutMkLst>
            <pc:docMk/>
            <pc:sldMasterMk cId="3521449419" sldId="2147483660"/>
            <pc:sldLayoutMk cId="1948208278" sldId="2147483766"/>
          </pc:sldLayoutMkLst>
          <pc:picChg chg="del">
            <ac:chgData name="Nguyen, Trang" userId="4751e60a-ebe3-43ca-b08a-90996c4964e5" providerId="ADAL" clId="{99BE1258-C09F-4240-8D47-DC26498F85CF}" dt="2022-11-13T01:04:54.168" v="71" actId="478"/>
            <ac:picMkLst>
              <pc:docMk/>
              <pc:sldMasterMk cId="3521449419" sldId="2147483660"/>
              <pc:sldLayoutMk cId="1948208278" sldId="2147483766"/>
              <ac:picMk id="14" creationId="{2295ABE6-9B30-4315-B16F-C7442D3C71F3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47.743" v="68" actId="478"/>
          <pc:sldLayoutMkLst>
            <pc:docMk/>
            <pc:sldMasterMk cId="3521449419" sldId="2147483660"/>
            <pc:sldLayoutMk cId="4033362024" sldId="2147483767"/>
          </pc:sldLayoutMkLst>
          <pc:picChg chg="del">
            <ac:chgData name="Nguyen, Trang" userId="4751e60a-ebe3-43ca-b08a-90996c4964e5" providerId="ADAL" clId="{99BE1258-C09F-4240-8D47-DC26498F85CF}" dt="2022-11-13T01:04:47.743" v="68" actId="478"/>
            <ac:picMkLst>
              <pc:docMk/>
              <pc:sldMasterMk cId="3521449419" sldId="2147483660"/>
              <pc:sldLayoutMk cId="4033362024" sldId="2147483767"/>
              <ac:picMk id="14" creationId="{8C1EA9FA-4164-4EF7-8EA1-6A4010273A39}"/>
            </ac:picMkLst>
          </pc:picChg>
        </pc:sldLayoutChg>
        <pc:sldLayoutChg chg="delSp mod">
          <pc:chgData name="Nguyen, Trang" userId="4751e60a-ebe3-43ca-b08a-90996c4964e5" providerId="ADAL" clId="{99BE1258-C09F-4240-8D47-DC26498F85CF}" dt="2022-11-13T01:04:50.431" v="69" actId="478"/>
          <pc:sldLayoutMkLst>
            <pc:docMk/>
            <pc:sldMasterMk cId="3521449419" sldId="2147483660"/>
            <pc:sldLayoutMk cId="2454744526" sldId="2147483768"/>
          </pc:sldLayoutMkLst>
          <pc:picChg chg="del">
            <ac:chgData name="Nguyen, Trang" userId="4751e60a-ebe3-43ca-b08a-90996c4964e5" providerId="ADAL" clId="{99BE1258-C09F-4240-8D47-DC26498F85CF}" dt="2022-11-13T01:04:50.431" v="69" actId="478"/>
            <ac:picMkLst>
              <pc:docMk/>
              <pc:sldMasterMk cId="3521449419" sldId="2147483660"/>
              <pc:sldLayoutMk cId="2454744526" sldId="2147483768"/>
              <ac:picMk id="11" creationId="{27C17CDB-6172-4525-81E9-4F0C8DBBA439}"/>
            </ac:picMkLst>
          </pc:picChg>
        </pc:sldLayoutChg>
        <pc:sldLayoutChg chg="addSp delSp modSp">
          <pc:chgData name="Nguyen, Trang" userId="4751e60a-ebe3-43ca-b08a-90996c4964e5" providerId="ADAL" clId="{99BE1258-C09F-4240-8D47-DC26498F85CF}" dt="2022-11-13T01:05:42.366" v="73"/>
          <pc:sldLayoutMkLst>
            <pc:docMk/>
            <pc:sldMasterMk cId="3521449419" sldId="2147483660"/>
            <pc:sldLayoutMk cId="3259242380" sldId="2147483794"/>
          </pc:sldLayoutMkLst>
          <pc:spChg chg="add mod">
            <ac:chgData name="Nguyen, Trang" userId="4751e60a-ebe3-43ca-b08a-90996c4964e5" providerId="ADAL" clId="{99BE1258-C09F-4240-8D47-DC26498F85CF}" dt="2022-11-13T01:05:42.366" v="73"/>
            <ac:spMkLst>
              <pc:docMk/>
              <pc:sldMasterMk cId="3521449419" sldId="2147483660"/>
              <pc:sldLayoutMk cId="3259242380" sldId="2147483794"/>
              <ac:spMk id="2" creationId="{48B9B384-13B1-4012-9F70-8D0749BB9714}"/>
            </ac:spMkLst>
          </pc:spChg>
          <pc:spChg chg="del">
            <ac:chgData name="Nguyen, Trang" userId="4751e60a-ebe3-43ca-b08a-90996c4964e5" providerId="ADAL" clId="{99BE1258-C09F-4240-8D47-DC26498F85CF}" dt="2022-11-13T01:05:39.500" v="72"/>
            <ac:spMkLst>
              <pc:docMk/>
              <pc:sldMasterMk cId="3521449419" sldId="2147483660"/>
              <pc:sldLayoutMk cId="3259242380" sldId="2147483794"/>
              <ac:spMk id="3" creationId="{00000000-0000-0000-0000-000000000000}"/>
            </ac:spMkLst>
          </pc:spChg>
        </pc:sldLayoutChg>
        <pc:sldLayoutChg chg="delSp mod">
          <pc:chgData name="Nguyen, Trang" userId="4751e60a-ebe3-43ca-b08a-90996c4964e5" providerId="ADAL" clId="{99BE1258-C09F-4240-8D47-DC26498F85CF}" dt="2022-11-14T05:52:54.833" v="302" actId="478"/>
          <pc:sldLayoutMkLst>
            <pc:docMk/>
            <pc:sldMasterMk cId="3521449419" sldId="2147483660"/>
            <pc:sldLayoutMk cId="3892723943" sldId="2147483818"/>
          </pc:sldLayoutMkLst>
          <pc:spChg chg="del">
            <ac:chgData name="Nguyen, Trang" userId="4751e60a-ebe3-43ca-b08a-90996c4964e5" providerId="ADAL" clId="{99BE1258-C09F-4240-8D47-DC26498F85CF}" dt="2022-11-14T05:52:54.833" v="302" actId="478"/>
            <ac:spMkLst>
              <pc:docMk/>
              <pc:sldMasterMk cId="3521449419" sldId="2147483660"/>
              <pc:sldLayoutMk cId="3892723943" sldId="2147483818"/>
              <ac:spMk id="8" creationId="{457C79FB-C07C-444A-B79A-75D7F59B856B}"/>
            </ac:spMkLst>
          </pc:spChg>
        </pc:sldLayoutChg>
      </pc:sldMasterChg>
      <pc:sldMasterChg chg="delSldLayout">
        <pc:chgData name="Nguyen, Trang" userId="4751e60a-ebe3-43ca-b08a-90996c4964e5" providerId="ADAL" clId="{99BE1258-C09F-4240-8D47-DC26498F85CF}" dt="2022-11-14T05:51:54.417" v="293" actId="2696"/>
        <pc:sldMasterMkLst>
          <pc:docMk/>
          <pc:sldMasterMk cId="2847511392" sldId="2147483815"/>
        </pc:sldMasterMkLst>
        <pc:sldLayoutChg chg="del">
          <pc:chgData name="Nguyen, Trang" userId="4751e60a-ebe3-43ca-b08a-90996c4964e5" providerId="ADAL" clId="{99BE1258-C09F-4240-8D47-DC26498F85CF}" dt="2022-11-14T05:51:54.417" v="293" actId="2696"/>
          <pc:sldLayoutMkLst>
            <pc:docMk/>
            <pc:sldMasterMk cId="2847511392" sldId="2147483815"/>
            <pc:sldLayoutMk cId="2793923855" sldId="2147483816"/>
          </pc:sldLayoutMkLst>
        </pc:sldLayoutChg>
        <pc:sldLayoutChg chg="del">
          <pc:chgData name="Nguyen, Trang" userId="4751e60a-ebe3-43ca-b08a-90996c4964e5" providerId="ADAL" clId="{99BE1258-C09F-4240-8D47-DC26498F85CF}" dt="2022-11-14T05:51:54.416" v="292" actId="2696"/>
          <pc:sldLayoutMkLst>
            <pc:docMk/>
            <pc:sldMasterMk cId="2847511392" sldId="2147483815"/>
            <pc:sldLayoutMk cId="3389691347" sldId="2147483818"/>
          </pc:sldLayoutMkLst>
        </pc:sldLayoutChg>
        <pc:sldLayoutChg chg="del">
          <pc:chgData name="Nguyen, Trang" userId="4751e60a-ebe3-43ca-b08a-90996c4964e5" providerId="ADAL" clId="{99BE1258-C09F-4240-8D47-DC26498F85CF}" dt="2022-11-14T05:51:54.415" v="291" actId="2696"/>
          <pc:sldLayoutMkLst>
            <pc:docMk/>
            <pc:sldMasterMk cId="2847511392" sldId="2147483815"/>
            <pc:sldLayoutMk cId="3867541987" sldId="2147483819"/>
          </pc:sldLayoutMkLst>
        </pc:sldLayoutChg>
        <pc:sldLayoutChg chg="del">
          <pc:chgData name="Nguyen, Trang" userId="4751e60a-ebe3-43ca-b08a-90996c4964e5" providerId="ADAL" clId="{99BE1258-C09F-4240-8D47-DC26498F85CF}" dt="2022-11-14T05:51:54.415" v="290" actId="2696"/>
          <pc:sldLayoutMkLst>
            <pc:docMk/>
            <pc:sldMasterMk cId="2847511392" sldId="2147483815"/>
            <pc:sldLayoutMk cId="2789613174" sldId="214748382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14/11/2022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14/11/2022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0.jp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0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1C832-6FAC-40A0-BBA3-94F0E463DC45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6350010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30C48B-685A-4627-8230-DBBFCD3E6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3A02BE-49C7-41EC-A224-F228B39F3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A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B384-13B1-4012-9F70-8D0749BB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2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13800" y="6295536"/>
            <a:ext cx="202019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aphic 8">
            <a:extLst>
              <a:ext uri="{FF2B5EF4-FFF2-40B4-BE49-F238E27FC236}">
                <a16:creationId xmlns:a16="http://schemas.microsoft.com/office/drawing/2014/main" id="{67E4BFF9-F85A-4638-ADE5-87FB48B6ED4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19669-F96A-4239-990D-B48E0AE6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20154" y="6295536"/>
            <a:ext cx="201384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F1CF3-C473-4B59-9814-FFEC4D26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  <a:endParaRPr lang="en-GB" sz="6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5ED2D-F17F-4481-8AE6-4D9EA053514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8D073B6C-A3F6-459D-BC13-DC57D78ED58C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96358" y="6295536"/>
            <a:ext cx="193763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98B95CDD-2ABB-4477-9BBC-48463CC47FE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64606" y="6295536"/>
            <a:ext cx="196938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15E64-AC13-4D9A-A160-F698CCA8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26EE2363-59EE-4324-9D1D-5A7467133FB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C22B7E-730E-4FA3-AEBD-0EC53A30015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3053689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DBF24D-4D2F-42A4-AD1C-43B70FC5B5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8AEEAC-DFBC-44E5-A1A3-F209B8C05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8104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2433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161566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4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D499DA-AB3A-42FA-AEC3-59074A9B14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33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0087E5F-B6BA-4B21-AEE1-13ECBDE2B7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2433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87444CB-F6F1-40E7-BD1A-43812BC02B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1566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F16C7DF-AAFB-48BF-9719-BEDB49FA0E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407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E82B65-4225-4835-9D11-414E80A480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07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5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4AF4F7-6286-4F12-8CC6-9D3D2C2EA2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953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01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1AAB6E-94B2-4E91-9CEB-50E84434F0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536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41DA198-669A-415B-9D0E-89D5BDCB8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243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C5114C-C3D2-49E7-A38D-466F95B5A2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1566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468C94C-268F-4547-8993-7B47FB365E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0700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A373DA8-5766-4E27-AB6B-2D49F7E784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37085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02</a:t>
            </a:r>
            <a:endParaRPr lang="en-GB" dirty="0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2EC7370-28C3-4DEF-9936-6044EC44F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16218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03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A9841A3-E975-4AA0-932D-99A38F3619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5352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2059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437994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55391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59018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72788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20971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20971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DEB4B6-682E-4009-89BC-CB154E8DC002}"/>
              </a:ext>
            </a:extLst>
          </p:cNvPr>
          <p:cNvSpPr>
            <a:spLocks noChangeAspect="1"/>
          </p:cNvSpPr>
          <p:nvPr userDrawn="1"/>
        </p:nvSpPr>
        <p:spPr>
          <a:xfrm>
            <a:off x="3405716" y="371311"/>
            <a:ext cx="7794097" cy="541406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ABE048-BB93-46AF-B21F-692455B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2180" y="4710484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9B4976CB-3107-403A-8E4C-49D73E552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1123" y="636808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slide text only</a:t>
            </a:r>
          </a:p>
        </p:txBody>
      </p:sp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Quad Boxes BG Dark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763B05F-830B-4267-AD78-15D92D15E48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3A210-92DD-4299-9F1D-B2FE60EC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02702" y="6295536"/>
            <a:ext cx="193129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9EB3-99CA-467E-9F82-D5B531A2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51904-D930-45AA-AF92-A006847C8BF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2086F202-0162-4310-A956-FCCC947433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E8B6691E-17EA-480D-B598-F314E1A68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59F2358C-C167-462D-9F76-6D66B9B40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B2FCC9C9-35DE-4F3C-A352-30EE65DD5B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EA017BC0-9170-4186-94F7-40E80F981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4" name="Text Placeholder 8">
            <a:extLst>
              <a:ext uri="{FF2B5EF4-FFF2-40B4-BE49-F238E27FC236}">
                <a16:creationId xmlns:a16="http://schemas.microsoft.com/office/drawing/2014/main" id="{0383342E-84C2-404C-8D37-45747A1916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BE27B3E2-E887-473C-8464-38B061F67E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6" name="Text Placeholder 8">
            <a:extLst>
              <a:ext uri="{FF2B5EF4-FFF2-40B4-BE49-F238E27FC236}">
                <a16:creationId xmlns:a16="http://schemas.microsoft.com/office/drawing/2014/main" id="{4C0C9B8C-19B0-44D7-9F0F-975D45D4007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raphic 8">
            <a:extLst>
              <a:ext uri="{FF2B5EF4-FFF2-40B4-BE49-F238E27FC236}">
                <a16:creationId xmlns:a16="http://schemas.microsoft.com/office/drawing/2014/main" id="{A75E6CC5-8B44-4F43-ACAA-428A4ADCE45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64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dark Gradient">
    <p:bg>
      <p:bgPr>
        <a:gradFill>
          <a:gsLst>
            <a:gs pos="100000">
              <a:schemeClr val="accent1"/>
            </a:gs>
            <a:gs pos="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E9CC-2A2B-4C75-8522-60824F3AC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E01CBC1-FC71-43BD-845D-21EEEFA25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bg1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4D5492-D401-42A2-B377-EA27220983D3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196AFE-0767-4ACF-9869-412F4845EABF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42C7C2-E55C-467A-A194-4BA78575F316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5E1FE7-629E-4892-B2EB-2FDAB3326BE5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E3B322-EB53-4C7E-8968-4B7B3CE2432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3E6F56-5300-4CC2-8B6F-98341C903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5688464F-C48A-4F62-97E1-E717A76F03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3DBC0AA5-6153-434E-A0C9-A5D940745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809B7D2B-5280-4ED4-B112-B6C654C52E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B338E268-56D8-4524-BB26-DA84FEEF86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7CE8814-2E6C-49B9-A2A8-80AB288D9A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light gradient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989263" y="5750095"/>
            <a:ext cx="21416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noProof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900" b="1" kern="1200" noProof="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835BAAE-8387-4EE5-AB59-6FBE19144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3B40796-98D9-465A-9944-CCD9D00EE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accent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D33E6D-5377-46E3-B1FF-E91C54D03F04}"/>
              </a:ext>
            </a:extLst>
          </p:cNvPr>
          <p:cNvGrpSpPr/>
          <p:nvPr userDrawn="1"/>
        </p:nvGrpSpPr>
        <p:grpSpPr>
          <a:xfrm>
            <a:off x="998476" y="2881529"/>
            <a:ext cx="2023200" cy="367957"/>
            <a:chOff x="998476" y="2881529"/>
            <a:chExt cx="2023200" cy="367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4461B7-55B7-4469-ADF0-D4A2CB8F5710}"/>
                </a:ext>
              </a:extLst>
            </p:cNvPr>
            <p:cNvSpPr/>
            <p:nvPr userDrawn="1"/>
          </p:nvSpPr>
          <p:spPr>
            <a:xfrm>
              <a:off x="1441950" y="2918577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F734C6-FA66-47AA-9466-88AC05333E29}"/>
                </a:ext>
              </a:extLst>
            </p:cNvPr>
            <p:cNvSpPr/>
            <p:nvPr userDrawn="1"/>
          </p:nvSpPr>
          <p:spPr>
            <a:xfrm>
              <a:off x="1877844" y="2918577"/>
              <a:ext cx="281156" cy="32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28039-DB0D-4F9F-A695-D6F65A328FCD}"/>
                </a:ext>
              </a:extLst>
            </p:cNvPr>
            <p:cNvSpPr/>
            <p:nvPr userDrawn="1"/>
          </p:nvSpPr>
          <p:spPr>
            <a:xfrm>
              <a:off x="2689276" y="2924173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314CEC-778A-45F5-AF53-25973CFF2C6E}"/>
                </a:ext>
              </a:extLst>
            </p:cNvPr>
            <p:cNvSpPr/>
            <p:nvPr userDrawn="1"/>
          </p:nvSpPr>
          <p:spPr>
            <a:xfrm>
              <a:off x="1025526" y="2924174"/>
              <a:ext cx="304800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5A09B0-ADE2-48D6-9500-156D9353A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2881529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7D51E6DF-03C0-4528-A826-C16F599ABA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336" y="2881529"/>
              <a:ext cx="359648" cy="360000"/>
            </a:xfrm>
            <a:prstGeom prst="rect">
              <a:avLst/>
            </a:prstGeom>
          </p:spPr>
        </p:pic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B7A09755-6B8F-4E6B-95E4-A3F59CF5D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350" y="2889486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FF482287-E023-4BA0-BEEC-A27AF495C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76" y="2884275"/>
              <a:ext cx="360000" cy="360000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475EF34B-0D63-4B5C-BF0F-AA0D0D345D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76" y="2881529"/>
              <a:ext cx="360000" cy="360000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316E0CBF-F67B-4988-A694-3CA5B79E65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50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Spectrum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Light Blue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B15E2D-58A0-4506-8A15-E27C173174FA}"/>
              </a:ext>
            </a:extLst>
          </p:cNvPr>
          <p:cNvGrpSpPr/>
          <p:nvPr userDrawn="1"/>
        </p:nvGrpSpPr>
        <p:grpSpPr>
          <a:xfrm>
            <a:off x="2999643" y="1731971"/>
            <a:ext cx="2177326" cy="411225"/>
            <a:chOff x="2992848" y="1717717"/>
            <a:chExt cx="2177326" cy="411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309040-9C95-48FE-AA99-4757E8328519}"/>
                </a:ext>
              </a:extLst>
            </p:cNvPr>
            <p:cNvSpPr/>
            <p:nvPr userDrawn="1"/>
          </p:nvSpPr>
          <p:spPr>
            <a:xfrm>
              <a:off x="2992848" y="1717717"/>
              <a:ext cx="839614" cy="411225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430D78-5EDB-481E-BB6D-67D8689BCE11}"/>
                </a:ext>
              </a:extLst>
            </p:cNvPr>
            <p:cNvSpPr txBox="1"/>
            <p:nvPr userDrawn="1"/>
          </p:nvSpPr>
          <p:spPr>
            <a:xfrm>
              <a:off x="3916179" y="1802518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Blue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Cobalt Blue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6161F-C4E7-4F32-B00D-D64EBA9D34CA}"/>
              </a:ext>
            </a:extLst>
          </p:cNvPr>
          <p:cNvGrpSpPr/>
          <p:nvPr userDrawn="1"/>
        </p:nvGrpSpPr>
        <p:grpSpPr>
          <a:xfrm>
            <a:off x="998351" y="3783824"/>
            <a:ext cx="2177326" cy="1433953"/>
            <a:chOff x="998351" y="4298384"/>
            <a:chExt cx="2177326" cy="143395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53D312-00EF-44B5-9D91-290BE0E19654}"/>
                </a:ext>
              </a:extLst>
            </p:cNvPr>
            <p:cNvSpPr/>
            <p:nvPr userDrawn="1"/>
          </p:nvSpPr>
          <p:spPr>
            <a:xfrm>
              <a:off x="998351" y="4298384"/>
              <a:ext cx="839614" cy="411225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D98991-520C-4FD6-8B23-8732995E56B1}"/>
                </a:ext>
              </a:extLst>
            </p:cNvPr>
            <p:cNvSpPr/>
            <p:nvPr userDrawn="1"/>
          </p:nvSpPr>
          <p:spPr>
            <a:xfrm>
              <a:off x="998351" y="4812944"/>
              <a:ext cx="839614" cy="411225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A38B4C-5B80-413E-B283-1F1ADBFD09CD}"/>
                </a:ext>
              </a:extLst>
            </p:cNvPr>
            <p:cNvSpPr/>
            <p:nvPr userDrawn="1"/>
          </p:nvSpPr>
          <p:spPr>
            <a:xfrm>
              <a:off x="998351" y="5321112"/>
              <a:ext cx="839614" cy="411225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01B4DF-404A-4544-B313-2720FCBDD0B4}"/>
                </a:ext>
              </a:extLst>
            </p:cNvPr>
            <p:cNvSpPr txBox="1"/>
            <p:nvPr userDrawn="1"/>
          </p:nvSpPr>
          <p:spPr>
            <a:xfrm>
              <a:off x="1921682" y="4386074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Pacific Blue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DFA940-4699-43CF-A21A-AE4227704697}"/>
                </a:ext>
              </a:extLst>
            </p:cNvPr>
            <p:cNvSpPr txBox="1"/>
            <p:nvPr userDrawn="1"/>
          </p:nvSpPr>
          <p:spPr>
            <a:xfrm>
              <a:off x="1921682" y="489713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Purple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A40265-6498-4E16-877D-6BC9A8CE7DCA}"/>
                </a:ext>
              </a:extLst>
            </p:cNvPr>
            <p:cNvSpPr txBox="1"/>
            <p:nvPr userDrawn="1"/>
          </p:nvSpPr>
          <p:spPr>
            <a:xfrm>
              <a:off x="1921682" y="5408191"/>
              <a:ext cx="1253995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Pink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0139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4701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69262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3824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298384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6552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1112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38957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80" y="2852903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80" y="1830789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80" y="3363960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80" y="3875017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80" y="2341846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70083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70083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57773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Purple/</a:t>
            </a:r>
            <a:br>
              <a:rPr lang="en-GB" sz="1000" dirty="0"/>
            </a:br>
            <a:r>
              <a:rPr lang="en-GB" sz="1000" dirty="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100206" y="2869887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Pacific/</a:t>
            </a:r>
            <a:br>
              <a:rPr lang="en-GB" sz="1000" dirty="0"/>
            </a:br>
            <a:r>
              <a:rPr lang="en-GB" sz="1000" dirty="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</a:t>
            </a:r>
            <a:r>
              <a:rPr lang="en-GB" sz="1000" b="0" dirty="0" err="1">
                <a:solidFill>
                  <a:sysClr val="windowText" lastClr="000000"/>
                </a:solidFill>
              </a:rPr>
              <a:t>colors</a:t>
            </a:r>
            <a:r>
              <a:rPr lang="en-GB" sz="1000" b="0" dirty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>
            <a:spLocks/>
          </p:cNvSpPr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5" y="4389395"/>
            <a:ext cx="714476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White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7E9F40-D028-425F-96B1-C73C59C9C8EF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Traffic Light Palette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E77BBC-829E-4B5B-9C1B-B9C1344A811F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053ADE-6CEF-4806-8C0F-B8BEED546A81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EC18AD-6921-4293-966A-F31741528B23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3C657F-FD1E-40E0-B00F-F92EC369386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7E5F4-3A2B-41F8-A4AA-BA7FFC573394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639F51-9F8C-4D36-8737-7A3DAC84F1DA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8890E6-18C7-479B-B73B-0C731D264307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642345-2D6B-4C6E-A9F2-A02D26D51DDD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B75BE9-8F9E-40F1-AE85-B929BD14E4F6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03512C6-1015-4893-B421-D2CA83BB28B7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F8AA28-67A9-4A84-A80F-52EFDEF62EC4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6ECD3EF-C613-49EC-B955-C33743E8DAF2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FF0E69-1303-4A97-A554-2617DBE38F85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2E2F76-F5F9-4152-8B76-200BB23CF93D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294A2C6-DAFC-45CD-86AD-3902D99F3B8E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18800B-9E93-4883-840B-696F82170F32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4443132-A6B3-4990-BA37-9E2D3DE1B105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C79AFB4-7A51-4309-99F1-4015E9137C5F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4F02C0-8A76-4F89-8E59-9E7549909C2A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9198175-1C72-4E67-BB92-6595EEDA420A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B592D94-A7C3-4005-BCCE-3C53AAD9574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 CHART TEXT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84BEAEF-0602-4E86-A4A3-9F2906ED2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A3593A-B431-4ADA-BE4C-21EA847356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0C6C1EC6-E117-4B69-89BE-088A74E79D7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7B002-334A-40EC-B121-E986C0119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37FD2-012C-4200-949F-8DC01675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4073E-9A76-4497-A20D-140FBF74D8F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>
            <a:extLst>
              <a:ext uri="{FF2B5EF4-FFF2-40B4-BE49-F238E27FC236}">
                <a16:creationId xmlns:a16="http://schemas.microsoft.com/office/drawing/2014/main" id="{ABB19345-2968-4E44-943F-3E97D8AA198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09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90B7A897-5A26-41CB-AEE5-250C628151A3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EB8B3C09-FAB2-429B-938C-E7850406596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BF5FA-A218-4481-9952-70E809F83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37B35-1388-4BAF-9520-9BDE0CCA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B9F63F-C8B5-4C95-9816-589FF270249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2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E2D7F6-77EE-4A84-A347-E3DE3770F560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38D1D5C-300B-4EC8-97CB-72C6B7A7CC7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721161A-007B-4922-864A-502861C248B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23EB2905-098A-41C5-AB65-063729C54D07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C2314-88FE-4413-B812-D2D4A2998E51}"/>
              </a:ext>
            </a:extLst>
          </p:cNvPr>
          <p:cNvSpPr>
            <a:spLocks noChangeAspect="1"/>
          </p:cNvSpPr>
          <p:nvPr userDrawn="1"/>
        </p:nvSpPr>
        <p:spPr>
          <a:xfrm>
            <a:off x="7435789" y="371311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91CE7F-7855-470E-A1C6-7B98C9783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2252" y="4710484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3FD179-5843-4777-B4EF-2C33EA1427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2252" y="636808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1">
    <p:bg>
      <p:bgPr>
        <a:gradFill>
          <a:gsLst>
            <a:gs pos="0">
              <a:schemeClr val="accent4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2F8830-4F74-4E7B-8634-A831C07B4D8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095959D6-539D-4DBA-A407-486EBC7BD27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FC671-4434-4988-9BE6-E6E05C1E9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8A5EF-7113-4975-A890-492075EFA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598B6-5992-4ED7-A56F-E61779FCAAAD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8">
            <a:extLst>
              <a:ext uri="{FF2B5EF4-FFF2-40B4-BE49-F238E27FC236}">
                <a16:creationId xmlns:a16="http://schemas.microsoft.com/office/drawing/2014/main" id="{CAAB85AA-9E5A-4C61-B424-F7AF53548327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99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483AC7-339F-48D4-9AB4-3046D5749CB9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15EB5FA9-D117-4324-A3D4-5F62C3F1B10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D28B896E-27F6-49D5-8E14-861D71D86A4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4A7DC-07A4-43BD-BDC8-DCD851D6E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90D9F-91A1-43F6-9146-83692170A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D7CF2-0F24-42C5-950D-8831C090846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8">
            <a:extLst>
              <a:ext uri="{FF2B5EF4-FFF2-40B4-BE49-F238E27FC236}">
                <a16:creationId xmlns:a16="http://schemas.microsoft.com/office/drawing/2014/main" id="{FA7C57B7-3139-4227-860D-62744E80075C}"/>
              </a:ext>
            </a:extLst>
          </p:cNvPr>
          <p:cNvSpPr txBox="1">
            <a:spLocks/>
          </p:cNvSpPr>
          <p:nvPr userDrawn="1"/>
        </p:nvSpPr>
        <p:spPr>
          <a:xfrm>
            <a:off x="11099007" y="64193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6A7FB-075A-4AE6-86C7-092AFE2A5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120194" y="64479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6F0CC-8F6E-44D5-8FBB-3E2FA1E03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038085" y="64193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4B0381-9719-4838-A466-2F6CF091D42B}"/>
              </a:ext>
            </a:extLst>
          </p:cNvPr>
          <p:cNvCxnSpPr/>
          <p:nvPr userDrawn="1"/>
        </p:nvCxnSpPr>
        <p:spPr>
          <a:xfrm>
            <a:off x="11080948" y="64193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32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8641B0-A64D-42AC-AB80-2B2DE3763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3137" r="3345" b="2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204D0D1F-8410-4751-9F17-82062CC4247F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9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E64370-786B-4EB9-A918-4498A437E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51" t="22847" b="2358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8EE33-7A33-4169-88D0-D538A8D5A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956">
                <a:schemeClr val="bg1">
                  <a:alpha val="0"/>
                </a:schemeClr>
              </a:gs>
              <a:gs pos="36000">
                <a:schemeClr val="bg1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92C56E33-D809-4537-841C-C9A7A931650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04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2B1EB00E-DCFB-4436-A4B2-99F40E7C1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358" r="21307" b="222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E8ECA420-5DEB-497A-A9D0-9E0254063BF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15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0CC9B0-8CF1-42D8-9E4B-C7BC505E3516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16985" t="14650" b="15031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BDAF5-AB7D-4EFC-9A3E-DFF3709821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8">
            <a:extLst>
              <a:ext uri="{FF2B5EF4-FFF2-40B4-BE49-F238E27FC236}">
                <a16:creationId xmlns:a16="http://schemas.microsoft.com/office/drawing/2014/main" id="{60DCE228-0B63-4417-98F0-83184D79896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700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D3C7FA3-61FC-4875-8279-D3B54C672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86" t="12387" b="1340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132EE1-487A-4B69-95D1-CA1029F76C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rgbClr val="E8DCE0">
                  <a:alpha val="0"/>
                </a:srgbClr>
              </a:gs>
              <a:gs pos="7000">
                <a:srgbClr val="E8DCE0"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E299F-36DD-488D-AE8F-7D4E68D09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32650-1A1E-4438-8EB0-88F6AE4DE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762A669C-817B-4C79-8C20-37FC26CD72A9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5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E220E8D-EC0F-46D1-9AD3-E5B6C0D7E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6140" r="18085" b="24749"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A466FF-A8B6-4076-9B3C-A61811420CD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0CE533-6F84-4FEB-B1E0-A1C3F0049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5B38886-1C37-4B08-B1E0-DA70618C4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21A76FD-610B-44D4-98B5-02EF8754CE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5447C2C3-52D6-445B-9981-678811F40754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DC0B2-7512-4C06-BA77-859DE60C9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B1AC7-79DA-4A59-B3A4-1B2B4DDE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B3BBB9-B843-4B92-97C7-CFC475524D9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F214A413-5ED7-4238-BAC2-5747B3C6155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083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5CA7AD-3724-4610-AD0B-806098ADE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6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CB7276-C5E7-41DA-B9EC-B2DC13E028BA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59EC7046-C285-4ABB-93F1-38CE2192A966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603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7C365C-B5DD-4C23-A880-ABB124CC8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99" r="43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78826E-402F-4B62-8514-20F9B6E3FD36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C2489C67-E78E-4B16-B4DF-5420711D4DA4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F7AF648-E8C1-435F-A91F-1FCE26666A3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9E02FE-A18D-433A-B7C5-66327044D5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255FB05-4B59-458B-8EFD-8DCE3678F32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4C954ED-B10B-4AF2-833F-37E615D343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BD4AB80-538F-43A3-8C4D-16CCBDE87A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E949F2-DC86-49D8-B7F6-F5E464D2B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893" b="380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C17DA15-2931-4E70-8695-C7A1F864DD54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8">
            <a:extLst>
              <a:ext uri="{FF2B5EF4-FFF2-40B4-BE49-F238E27FC236}">
                <a16:creationId xmlns:a16="http://schemas.microsoft.com/office/drawing/2014/main" id="{A99167FB-25DC-46D0-82A7-C680F31079A1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695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8FCEB1-3EF3-4E82-987D-4D27092A2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907" r="25653" b="153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771AAE-1FFA-41EF-BCB5-199A62E0D87C}"/>
              </a:ext>
            </a:extLst>
          </p:cNvPr>
          <p:cNvSpPr/>
          <p:nvPr userDrawn="1"/>
        </p:nvSpPr>
        <p:spPr>
          <a:xfrm>
            <a:off x="1004888" y="762000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D9B65F-9B5C-4627-8CD8-6D02E4A44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8925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A6D3BE5-0736-4CEA-91CA-7EB25ADA1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25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4ECE6C-BFA7-4671-BBF5-1CCAB0CC5B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8924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B9ABE5F9-3CED-4915-AA9A-621AE8E3A5B6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D9899-50D0-4473-891E-723654DC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6044-792D-4F27-BA42-9C4B709A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33ACA-677B-43FD-9B5F-7CF7C75120B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8">
            <a:extLst>
              <a:ext uri="{FF2B5EF4-FFF2-40B4-BE49-F238E27FC236}">
                <a16:creationId xmlns:a16="http://schemas.microsoft.com/office/drawing/2014/main" id="{484397CC-5564-47D0-8F73-FC7BAB32972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2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AF6AC-47B5-4889-A9DA-091E01DE5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8161" r="29443" b="3297"/>
          <a:stretch/>
        </p:blipFill>
        <p:spPr>
          <a:xfrm>
            <a:off x="0" y="0"/>
            <a:ext cx="12192000" cy="68562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C9E0A-9329-4B74-81B5-5A7A41C9A7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213EA">
                  <a:alpha val="61000"/>
                </a:srgbClr>
              </a:gs>
              <a:gs pos="0">
                <a:srgbClr val="B497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218117A8-EF1A-493C-A287-EDFA583FB96D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2CB91-51E0-4F26-B119-3004E7A24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5C4D1F29-5589-485D-8D08-51CED5DD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FE754-53EC-4CE3-8C68-A0585386D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71C50C-1A37-4DB9-8F3A-7B00281526E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0276C03-A764-4163-B1D2-6E4AE24B3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229" t="38609" r="9603" b="28759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62589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CB56A4-D08B-4353-9FB8-0DC3EE984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" r="25611" b="44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69055-DC25-49C8-9B89-81E75E56ED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t="22610" r="9010" b="22550"/>
          <a:stretch>
            <a:fillRect/>
          </a:stretch>
        </p:blipFill>
        <p:spPr>
          <a:xfrm flipH="1">
            <a:off x="2238565" y="1882444"/>
            <a:ext cx="7709732" cy="3096473"/>
          </a:xfrm>
          <a:custGeom>
            <a:avLst/>
            <a:gdLst>
              <a:gd name="connsiteX0" fmla="*/ 1658073 w 7709732"/>
              <a:gd name="connsiteY0" fmla="*/ 2417428 h 3096473"/>
              <a:gd name="connsiteX1" fmla="*/ 1265829 w 7709732"/>
              <a:gd name="connsiteY1" fmla="*/ 2772767 h 3096473"/>
              <a:gd name="connsiteX2" fmla="*/ 998358 w 7709732"/>
              <a:gd name="connsiteY2" fmla="*/ 2745177 h 3096473"/>
              <a:gd name="connsiteX3" fmla="*/ 916992 w 7709732"/>
              <a:gd name="connsiteY3" fmla="*/ 2417428 h 3096473"/>
              <a:gd name="connsiteX4" fmla="*/ 2679980 w 7709732"/>
              <a:gd name="connsiteY4" fmla="*/ 1787589 h 3096473"/>
              <a:gd name="connsiteX5" fmla="*/ 3042876 w 7709732"/>
              <a:gd name="connsiteY5" fmla="*/ 2357327 h 3096473"/>
              <a:gd name="connsiteX6" fmla="*/ 2802996 w 7709732"/>
              <a:gd name="connsiteY6" fmla="*/ 2357327 h 3096473"/>
              <a:gd name="connsiteX7" fmla="*/ 3855657 w 7709732"/>
              <a:gd name="connsiteY7" fmla="*/ 1762811 h 3096473"/>
              <a:gd name="connsiteX8" fmla="*/ 4022958 w 7709732"/>
              <a:gd name="connsiteY8" fmla="*/ 2357327 h 3096473"/>
              <a:gd name="connsiteX9" fmla="*/ 3849682 w 7709732"/>
              <a:gd name="connsiteY9" fmla="*/ 2357327 h 3096473"/>
              <a:gd name="connsiteX10" fmla="*/ 5197931 w 7709732"/>
              <a:gd name="connsiteY10" fmla="*/ 1669671 h 3096473"/>
              <a:gd name="connsiteX11" fmla="*/ 5266820 w 7709732"/>
              <a:gd name="connsiteY11" fmla="*/ 1670725 h 3096473"/>
              <a:gd name="connsiteX12" fmla="*/ 5320420 w 7709732"/>
              <a:gd name="connsiteY12" fmla="*/ 1872822 h 3096473"/>
              <a:gd name="connsiteX13" fmla="*/ 5342562 w 7709732"/>
              <a:gd name="connsiteY13" fmla="*/ 1959460 h 3096473"/>
              <a:gd name="connsiteX14" fmla="*/ 5389484 w 7709732"/>
              <a:gd name="connsiteY14" fmla="*/ 2133439 h 3096473"/>
              <a:gd name="connsiteX15" fmla="*/ 5287908 w 7709732"/>
              <a:gd name="connsiteY15" fmla="*/ 2133439 h 3096473"/>
              <a:gd name="connsiteX16" fmla="*/ 5229388 w 7709732"/>
              <a:gd name="connsiteY16" fmla="*/ 2133439 h 3096473"/>
              <a:gd name="connsiteX17" fmla="*/ 5180709 w 7709732"/>
              <a:gd name="connsiteY17" fmla="*/ 2131154 h 3096473"/>
              <a:gd name="connsiteX18" fmla="*/ 5180182 w 7709732"/>
              <a:gd name="connsiteY18" fmla="*/ 2131154 h 3096473"/>
              <a:gd name="connsiteX19" fmla="*/ 4875806 w 7709732"/>
              <a:gd name="connsiteY19" fmla="*/ 1894613 h 3096473"/>
              <a:gd name="connsiteX20" fmla="*/ 4868601 w 7709732"/>
              <a:gd name="connsiteY20" fmla="*/ 1720634 h 3096473"/>
              <a:gd name="connsiteX21" fmla="*/ 5119201 w 7709732"/>
              <a:gd name="connsiteY21" fmla="*/ 1669671 h 3096473"/>
              <a:gd name="connsiteX22" fmla="*/ 3505941 w 7709732"/>
              <a:gd name="connsiteY22" fmla="*/ 60980 h 3096473"/>
              <a:gd name="connsiteX23" fmla="*/ 3505941 w 7709732"/>
              <a:gd name="connsiteY23" fmla="*/ 2358205 h 3096473"/>
              <a:gd name="connsiteX24" fmla="*/ 3462358 w 7709732"/>
              <a:gd name="connsiteY24" fmla="*/ 2358205 h 3096473"/>
              <a:gd name="connsiteX25" fmla="*/ 2860461 w 7709732"/>
              <a:gd name="connsiteY25" fmla="*/ 1409229 h 3096473"/>
              <a:gd name="connsiteX26" fmla="*/ 2187918 w 7709732"/>
              <a:gd name="connsiteY26" fmla="*/ 1409229 h 3096473"/>
              <a:gd name="connsiteX27" fmla="*/ 2386676 w 7709732"/>
              <a:gd name="connsiteY27" fmla="*/ 2357327 h 3096473"/>
              <a:gd name="connsiteX28" fmla="*/ 2152947 w 7709732"/>
              <a:gd name="connsiteY28" fmla="*/ 2357327 h 3096473"/>
              <a:gd name="connsiteX29" fmla="*/ 2127816 w 7709732"/>
              <a:gd name="connsiteY29" fmla="*/ 2217968 h 3096473"/>
              <a:gd name="connsiteX30" fmla="*/ 1915878 w 7709732"/>
              <a:gd name="connsiteY30" fmla="*/ 1762811 h 3096473"/>
              <a:gd name="connsiteX31" fmla="*/ 1914824 w 7709732"/>
              <a:gd name="connsiteY31" fmla="*/ 1433657 h 3096473"/>
              <a:gd name="connsiteX32" fmla="*/ 1915527 w 7709732"/>
              <a:gd name="connsiteY32" fmla="*/ 60980 h 3096473"/>
              <a:gd name="connsiteX33" fmla="*/ 5358027 w 7709732"/>
              <a:gd name="connsiteY33" fmla="*/ 60980 h 3096473"/>
              <a:gd name="connsiteX34" fmla="*/ 5358027 w 7709732"/>
              <a:gd name="connsiteY34" fmla="*/ 1406417 h 3096473"/>
              <a:gd name="connsiteX35" fmla="*/ 5041702 w 7709732"/>
              <a:gd name="connsiteY35" fmla="*/ 1406417 h 3096473"/>
              <a:gd name="connsiteX36" fmla="*/ 4528903 w 7709732"/>
              <a:gd name="connsiteY36" fmla="*/ 1523633 h 3096473"/>
              <a:gd name="connsiteX37" fmla="*/ 4475127 w 7709732"/>
              <a:gd name="connsiteY37" fmla="*/ 1900412 h 3096473"/>
              <a:gd name="connsiteX38" fmla="*/ 4861747 w 7709732"/>
              <a:gd name="connsiteY38" fmla="*/ 2357327 h 3096473"/>
              <a:gd name="connsiteX39" fmla="*/ 4439980 w 7709732"/>
              <a:gd name="connsiteY39" fmla="*/ 2357327 h 3096473"/>
              <a:gd name="connsiteX40" fmla="*/ 4167061 w 7709732"/>
              <a:gd name="connsiteY40" fmla="*/ 1406945 h 3096473"/>
              <a:gd name="connsiteX41" fmla="*/ 3769546 w 7709732"/>
              <a:gd name="connsiteY41" fmla="*/ 1406945 h 3096473"/>
              <a:gd name="connsiteX42" fmla="*/ 3769546 w 7709732"/>
              <a:gd name="connsiteY42" fmla="*/ 60980 h 3096473"/>
              <a:gd name="connsiteX43" fmla="*/ 7211695 w 7709732"/>
              <a:gd name="connsiteY43" fmla="*/ 60980 h 3096473"/>
              <a:gd name="connsiteX44" fmla="*/ 7211695 w 7709732"/>
              <a:gd name="connsiteY44" fmla="*/ 1409229 h 3096473"/>
              <a:gd name="connsiteX45" fmla="*/ 6829292 w 7709732"/>
              <a:gd name="connsiteY45" fmla="*/ 1409229 h 3096473"/>
              <a:gd name="connsiteX46" fmla="*/ 7033674 w 7709732"/>
              <a:gd name="connsiteY46" fmla="*/ 2088977 h 3096473"/>
              <a:gd name="connsiteX47" fmla="*/ 6402604 w 7709732"/>
              <a:gd name="connsiteY47" fmla="*/ 1410459 h 3096473"/>
              <a:gd name="connsiteX48" fmla="*/ 5884182 w 7709732"/>
              <a:gd name="connsiteY48" fmla="*/ 1410459 h 3096473"/>
              <a:gd name="connsiteX49" fmla="*/ 6691164 w 7709732"/>
              <a:gd name="connsiteY49" fmla="*/ 2235190 h 3096473"/>
              <a:gd name="connsiteX50" fmla="*/ 6632643 w 7709732"/>
              <a:gd name="connsiteY50" fmla="*/ 2358205 h 3096473"/>
              <a:gd name="connsiteX51" fmla="*/ 5884182 w 7709732"/>
              <a:gd name="connsiteY51" fmla="*/ 2358205 h 3096473"/>
              <a:gd name="connsiteX52" fmla="*/ 5875219 w 7709732"/>
              <a:gd name="connsiteY52" fmla="*/ 2331318 h 3096473"/>
              <a:gd name="connsiteX53" fmla="*/ 5647641 w 7709732"/>
              <a:gd name="connsiteY53" fmla="*/ 1573718 h 3096473"/>
              <a:gd name="connsiteX54" fmla="*/ 5622686 w 7709732"/>
              <a:gd name="connsiteY54" fmla="*/ 1491298 h 3096473"/>
              <a:gd name="connsiteX55" fmla="*/ 5622686 w 7709732"/>
              <a:gd name="connsiteY55" fmla="*/ 60980 h 3096473"/>
              <a:gd name="connsiteX56" fmla="*/ 1651219 w 7709732"/>
              <a:gd name="connsiteY56" fmla="*/ 60629 h 3096473"/>
              <a:gd name="connsiteX57" fmla="*/ 1651219 w 7709732"/>
              <a:gd name="connsiteY57" fmla="*/ 1501666 h 3096473"/>
              <a:gd name="connsiteX58" fmla="*/ 946516 w 7709732"/>
              <a:gd name="connsiteY58" fmla="*/ 1315562 h 3096473"/>
              <a:gd name="connsiteX59" fmla="*/ 373791 w 7709732"/>
              <a:gd name="connsiteY59" fmla="*/ 1512914 h 3096473"/>
              <a:gd name="connsiteX60" fmla="*/ 334250 w 7709732"/>
              <a:gd name="connsiteY60" fmla="*/ 1866671 h 3096473"/>
              <a:gd name="connsiteX61" fmla="*/ 811550 w 7709732"/>
              <a:gd name="connsiteY61" fmla="*/ 1866671 h 3096473"/>
              <a:gd name="connsiteX62" fmla="*/ 1050025 w 7709732"/>
              <a:gd name="connsiteY62" fmla="*/ 1640322 h 3096473"/>
              <a:gd name="connsiteX63" fmla="*/ 1632591 w 7709732"/>
              <a:gd name="connsiteY63" fmla="*/ 2208302 h 3096473"/>
              <a:gd name="connsiteX64" fmla="*/ 1651219 w 7709732"/>
              <a:gd name="connsiteY64" fmla="*/ 2302848 h 3096473"/>
              <a:gd name="connsiteX65" fmla="*/ 1651219 w 7709732"/>
              <a:gd name="connsiteY65" fmla="*/ 2357327 h 3096473"/>
              <a:gd name="connsiteX66" fmla="*/ 1263369 w 7709732"/>
              <a:gd name="connsiteY66" fmla="*/ 2357327 h 3096473"/>
              <a:gd name="connsiteX67" fmla="*/ 1197292 w 7709732"/>
              <a:gd name="connsiteY67" fmla="*/ 2092316 h 3096473"/>
              <a:gd name="connsiteX68" fmla="*/ 395407 w 7709732"/>
              <a:gd name="connsiteY68" fmla="*/ 2092316 h 3096473"/>
              <a:gd name="connsiteX69" fmla="*/ 460957 w 7709732"/>
              <a:gd name="connsiteY69" fmla="*/ 2357327 h 3096473"/>
              <a:gd name="connsiteX70" fmla="*/ 59750 w 7709732"/>
              <a:gd name="connsiteY70" fmla="*/ 2357327 h 3096473"/>
              <a:gd name="connsiteX71" fmla="*/ 60453 w 7709732"/>
              <a:gd name="connsiteY71" fmla="*/ 60629 h 3096473"/>
              <a:gd name="connsiteX72" fmla="*/ 7273027 w 7709732"/>
              <a:gd name="connsiteY72" fmla="*/ 0 h 3096473"/>
              <a:gd name="connsiteX73" fmla="*/ 5561003 w 7709732"/>
              <a:gd name="connsiteY73" fmla="*/ 0 h 3096473"/>
              <a:gd name="connsiteX74" fmla="*/ 5561003 w 7709732"/>
              <a:gd name="connsiteY74" fmla="*/ 1409229 h 3096473"/>
              <a:gd name="connsiteX75" fmla="*/ 5419359 w 7709732"/>
              <a:gd name="connsiteY75" fmla="*/ 1409229 h 3096473"/>
              <a:gd name="connsiteX76" fmla="*/ 5419359 w 7709732"/>
              <a:gd name="connsiteY76" fmla="*/ 0 h 3096473"/>
              <a:gd name="connsiteX77" fmla="*/ 3707511 w 7709732"/>
              <a:gd name="connsiteY77" fmla="*/ 0 h 3096473"/>
              <a:gd name="connsiteX78" fmla="*/ 3707511 w 7709732"/>
              <a:gd name="connsiteY78" fmla="*/ 1406945 h 3096473"/>
              <a:gd name="connsiteX79" fmla="*/ 3565692 w 7709732"/>
              <a:gd name="connsiteY79" fmla="*/ 1406945 h 3096473"/>
              <a:gd name="connsiteX80" fmla="*/ 3565692 w 7709732"/>
              <a:gd name="connsiteY80" fmla="*/ 0 h 3096473"/>
              <a:gd name="connsiteX81" fmla="*/ 1854370 w 7709732"/>
              <a:gd name="connsiteY81" fmla="*/ 0 h 3096473"/>
              <a:gd name="connsiteX82" fmla="*/ 1854370 w 7709732"/>
              <a:gd name="connsiteY82" fmla="*/ 1682499 h 3096473"/>
              <a:gd name="connsiteX83" fmla="*/ 1711497 w 7709732"/>
              <a:gd name="connsiteY83" fmla="*/ 1545073 h 3096473"/>
              <a:gd name="connsiteX84" fmla="*/ 1711497 w 7709732"/>
              <a:gd name="connsiteY84" fmla="*/ 0 h 3096473"/>
              <a:gd name="connsiteX85" fmla="*/ 0 w 7709732"/>
              <a:gd name="connsiteY85" fmla="*/ 0 h 3096473"/>
              <a:gd name="connsiteX86" fmla="*/ 0 w 7709732"/>
              <a:gd name="connsiteY86" fmla="*/ 2417428 h 3096473"/>
              <a:gd name="connsiteX87" fmla="*/ 475543 w 7709732"/>
              <a:gd name="connsiteY87" fmla="*/ 2417428 h 3096473"/>
              <a:gd name="connsiteX88" fmla="*/ 619822 w 7709732"/>
              <a:gd name="connsiteY88" fmla="*/ 3001400 h 3096473"/>
              <a:gd name="connsiteX89" fmla="*/ 1393941 w 7709732"/>
              <a:gd name="connsiteY89" fmla="*/ 3096473 h 3096473"/>
              <a:gd name="connsiteX90" fmla="*/ 1986876 w 7709732"/>
              <a:gd name="connsiteY90" fmla="*/ 2919683 h 3096473"/>
              <a:gd name="connsiteX91" fmla="*/ 2160503 w 7709732"/>
              <a:gd name="connsiteY91" fmla="*/ 2417428 h 3096473"/>
              <a:gd name="connsiteX92" fmla="*/ 2401438 w 7709732"/>
              <a:gd name="connsiteY92" fmla="*/ 2417428 h 3096473"/>
              <a:gd name="connsiteX93" fmla="*/ 2536755 w 7709732"/>
              <a:gd name="connsiteY93" fmla="*/ 3060623 h 3096473"/>
              <a:gd name="connsiteX94" fmla="*/ 2953426 w 7709732"/>
              <a:gd name="connsiteY94" fmla="*/ 3060623 h 3096473"/>
              <a:gd name="connsiteX95" fmla="*/ 2815824 w 7709732"/>
              <a:gd name="connsiteY95" fmla="*/ 2417428 h 3096473"/>
              <a:gd name="connsiteX96" fmla="*/ 3082592 w 7709732"/>
              <a:gd name="connsiteY96" fmla="*/ 2417428 h 3096473"/>
              <a:gd name="connsiteX97" fmla="*/ 3489949 w 7709732"/>
              <a:gd name="connsiteY97" fmla="*/ 3060623 h 3096473"/>
              <a:gd name="connsiteX98" fmla="*/ 3845113 w 7709732"/>
              <a:gd name="connsiteY98" fmla="*/ 3060623 h 3096473"/>
              <a:gd name="connsiteX99" fmla="*/ 3850209 w 7709732"/>
              <a:gd name="connsiteY99" fmla="*/ 2417428 h 3096473"/>
              <a:gd name="connsiteX100" fmla="*/ 4040707 w 7709732"/>
              <a:gd name="connsiteY100" fmla="*/ 2417428 h 3096473"/>
              <a:gd name="connsiteX101" fmla="*/ 4220134 w 7709732"/>
              <a:gd name="connsiteY101" fmla="*/ 3060623 h 3096473"/>
              <a:gd name="connsiteX102" fmla="*/ 4643483 w 7709732"/>
              <a:gd name="connsiteY102" fmla="*/ 3060623 h 3096473"/>
              <a:gd name="connsiteX103" fmla="*/ 4458081 w 7709732"/>
              <a:gd name="connsiteY103" fmla="*/ 2417428 h 3096473"/>
              <a:gd name="connsiteX104" fmla="*/ 5392647 w 7709732"/>
              <a:gd name="connsiteY104" fmla="*/ 2417428 h 3096473"/>
              <a:gd name="connsiteX105" fmla="*/ 5392647 w 7709732"/>
              <a:gd name="connsiteY105" fmla="*/ 2419186 h 3096473"/>
              <a:gd name="connsiteX106" fmla="*/ 5484909 w 7709732"/>
              <a:gd name="connsiteY106" fmla="*/ 2419186 h 3096473"/>
              <a:gd name="connsiteX107" fmla="*/ 5676813 w 7709732"/>
              <a:gd name="connsiteY107" fmla="*/ 3062381 h 3096473"/>
              <a:gd name="connsiteX108" fmla="*/ 6096647 w 7709732"/>
              <a:gd name="connsiteY108" fmla="*/ 3062381 h 3096473"/>
              <a:gd name="connsiteX109" fmla="*/ 5902107 w 7709732"/>
              <a:gd name="connsiteY109" fmla="*/ 2417428 h 3096473"/>
              <a:gd name="connsiteX110" fmla="*/ 6603471 w 7709732"/>
              <a:gd name="connsiteY110" fmla="*/ 2417428 h 3096473"/>
              <a:gd name="connsiteX111" fmla="*/ 6294175 w 7709732"/>
              <a:gd name="connsiteY111" fmla="*/ 3062381 h 3096473"/>
              <a:gd name="connsiteX112" fmla="*/ 6758119 w 7709732"/>
              <a:gd name="connsiteY112" fmla="*/ 3062381 h 3096473"/>
              <a:gd name="connsiteX113" fmla="*/ 7076729 w 7709732"/>
              <a:gd name="connsiteY113" fmla="*/ 2417428 h 3096473"/>
              <a:gd name="connsiteX114" fmla="*/ 7132262 w 7709732"/>
              <a:gd name="connsiteY114" fmla="*/ 2417428 h 3096473"/>
              <a:gd name="connsiteX115" fmla="*/ 7325572 w 7709732"/>
              <a:gd name="connsiteY115" fmla="*/ 3062381 h 3096473"/>
              <a:gd name="connsiteX116" fmla="*/ 7709732 w 7709732"/>
              <a:gd name="connsiteY116" fmla="*/ 3062381 h 3096473"/>
              <a:gd name="connsiteX117" fmla="*/ 7273027 w 7709732"/>
              <a:gd name="connsiteY117" fmla="*/ 1606054 h 309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09732" h="3096473">
                <a:moveTo>
                  <a:pt x="1658073" y="2417428"/>
                </a:moveTo>
                <a:cubicBezTo>
                  <a:pt x="1654734" y="2666095"/>
                  <a:pt x="1495165" y="2772767"/>
                  <a:pt x="1265829" y="2772767"/>
                </a:cubicBezTo>
                <a:cubicBezTo>
                  <a:pt x="1176028" y="2771519"/>
                  <a:pt x="1086525" y="2762293"/>
                  <a:pt x="998358" y="2745177"/>
                </a:cubicBezTo>
                <a:lnTo>
                  <a:pt x="916992" y="2417428"/>
                </a:lnTo>
                <a:close/>
                <a:moveTo>
                  <a:pt x="2679980" y="1787589"/>
                </a:moveTo>
                <a:lnTo>
                  <a:pt x="3042876" y="2357327"/>
                </a:lnTo>
                <a:lnTo>
                  <a:pt x="2802996" y="2357327"/>
                </a:lnTo>
                <a:close/>
                <a:moveTo>
                  <a:pt x="3855657" y="1762811"/>
                </a:moveTo>
                <a:lnTo>
                  <a:pt x="4022958" y="2357327"/>
                </a:lnTo>
                <a:lnTo>
                  <a:pt x="3849682" y="2357327"/>
                </a:lnTo>
                <a:close/>
                <a:moveTo>
                  <a:pt x="5197931" y="1669671"/>
                </a:moveTo>
                <a:cubicBezTo>
                  <a:pt x="5220074" y="1669671"/>
                  <a:pt x="5243096" y="1670725"/>
                  <a:pt x="5266820" y="1670725"/>
                </a:cubicBezTo>
                <a:lnTo>
                  <a:pt x="5320420" y="1872822"/>
                </a:lnTo>
                <a:lnTo>
                  <a:pt x="5342562" y="1959460"/>
                </a:lnTo>
                <a:lnTo>
                  <a:pt x="5389484" y="2133439"/>
                </a:lnTo>
                <a:lnTo>
                  <a:pt x="5287908" y="2133439"/>
                </a:lnTo>
                <a:cubicBezTo>
                  <a:pt x="5270686" y="2133439"/>
                  <a:pt x="5252761" y="2133439"/>
                  <a:pt x="5229388" y="2133439"/>
                </a:cubicBezTo>
                <a:cubicBezTo>
                  <a:pt x="5211639" y="2133439"/>
                  <a:pt x="5195998" y="2131154"/>
                  <a:pt x="5180709" y="2131154"/>
                </a:cubicBezTo>
                <a:lnTo>
                  <a:pt x="5180182" y="2131154"/>
                </a:lnTo>
                <a:cubicBezTo>
                  <a:pt x="4984587" y="2116216"/>
                  <a:pt x="4923958" y="2041528"/>
                  <a:pt x="4875806" y="1894613"/>
                </a:cubicBezTo>
                <a:cubicBezTo>
                  <a:pt x="4847864" y="1809381"/>
                  <a:pt x="4845053" y="1753145"/>
                  <a:pt x="4868601" y="1720634"/>
                </a:cubicBezTo>
                <a:cubicBezTo>
                  <a:pt x="4899531" y="1677403"/>
                  <a:pt x="4984587" y="1669671"/>
                  <a:pt x="5119201" y="1669671"/>
                </a:cubicBezTo>
                <a:close/>
                <a:moveTo>
                  <a:pt x="3505941" y="60980"/>
                </a:moveTo>
                <a:lnTo>
                  <a:pt x="3505941" y="2358205"/>
                </a:lnTo>
                <a:lnTo>
                  <a:pt x="3462358" y="2358205"/>
                </a:lnTo>
                <a:lnTo>
                  <a:pt x="2860461" y="1409229"/>
                </a:lnTo>
                <a:lnTo>
                  <a:pt x="2187918" y="1409229"/>
                </a:lnTo>
                <a:lnTo>
                  <a:pt x="2386676" y="2357327"/>
                </a:lnTo>
                <a:lnTo>
                  <a:pt x="2152947" y="2357327"/>
                </a:lnTo>
                <a:cubicBezTo>
                  <a:pt x="2148184" y="2310300"/>
                  <a:pt x="2139784" y="2263694"/>
                  <a:pt x="2127816" y="2217968"/>
                </a:cubicBezTo>
                <a:cubicBezTo>
                  <a:pt x="2086799" y="2054146"/>
                  <a:pt x="2014853" y="1899656"/>
                  <a:pt x="1915878" y="1762811"/>
                </a:cubicBezTo>
                <a:lnTo>
                  <a:pt x="1914824" y="1433657"/>
                </a:lnTo>
                <a:lnTo>
                  <a:pt x="1915527" y="60980"/>
                </a:lnTo>
                <a:close/>
                <a:moveTo>
                  <a:pt x="5358027" y="60980"/>
                </a:moveTo>
                <a:lnTo>
                  <a:pt x="5358027" y="1406417"/>
                </a:lnTo>
                <a:lnTo>
                  <a:pt x="5041702" y="1406417"/>
                </a:lnTo>
                <a:cubicBezTo>
                  <a:pt x="4851028" y="1406417"/>
                  <a:pt x="4636102" y="1395346"/>
                  <a:pt x="4528903" y="1523633"/>
                </a:cubicBezTo>
                <a:cubicBezTo>
                  <a:pt x="4457554" y="1609920"/>
                  <a:pt x="4441738" y="1724676"/>
                  <a:pt x="4475127" y="1900412"/>
                </a:cubicBezTo>
                <a:cubicBezTo>
                  <a:pt x="4516074" y="2125882"/>
                  <a:pt x="4646822" y="2277718"/>
                  <a:pt x="4861747" y="2357327"/>
                </a:cubicBezTo>
                <a:lnTo>
                  <a:pt x="4439980" y="2357327"/>
                </a:lnTo>
                <a:lnTo>
                  <a:pt x="4167061" y="1406945"/>
                </a:lnTo>
                <a:lnTo>
                  <a:pt x="3769546" y="1406945"/>
                </a:lnTo>
                <a:lnTo>
                  <a:pt x="3769546" y="60980"/>
                </a:lnTo>
                <a:close/>
                <a:moveTo>
                  <a:pt x="7211695" y="60980"/>
                </a:moveTo>
                <a:lnTo>
                  <a:pt x="7211695" y="1409229"/>
                </a:lnTo>
                <a:lnTo>
                  <a:pt x="6829292" y="1409229"/>
                </a:lnTo>
                <a:lnTo>
                  <a:pt x="7033674" y="2088977"/>
                </a:lnTo>
                <a:lnTo>
                  <a:pt x="6402604" y="1410459"/>
                </a:lnTo>
                <a:lnTo>
                  <a:pt x="5884182" y="1410459"/>
                </a:lnTo>
                <a:lnTo>
                  <a:pt x="6691164" y="2235190"/>
                </a:lnTo>
                <a:lnTo>
                  <a:pt x="6632643" y="2358205"/>
                </a:lnTo>
                <a:lnTo>
                  <a:pt x="5884182" y="2358205"/>
                </a:lnTo>
                <a:lnTo>
                  <a:pt x="5875219" y="2331318"/>
                </a:lnTo>
                <a:lnTo>
                  <a:pt x="5647641" y="1573718"/>
                </a:lnTo>
                <a:lnTo>
                  <a:pt x="5622686" y="1491298"/>
                </a:lnTo>
                <a:lnTo>
                  <a:pt x="5622686" y="60980"/>
                </a:lnTo>
                <a:close/>
                <a:moveTo>
                  <a:pt x="1651219" y="60629"/>
                </a:moveTo>
                <a:lnTo>
                  <a:pt x="1651219" y="1501666"/>
                </a:lnTo>
                <a:cubicBezTo>
                  <a:pt x="1412217" y="1345788"/>
                  <a:pt x="1135608" y="1315562"/>
                  <a:pt x="946516" y="1315562"/>
                </a:cubicBezTo>
                <a:cubicBezTo>
                  <a:pt x="680451" y="1315562"/>
                  <a:pt x="475543" y="1372324"/>
                  <a:pt x="373791" y="1512914"/>
                </a:cubicBezTo>
                <a:cubicBezTo>
                  <a:pt x="283814" y="1642783"/>
                  <a:pt x="315271" y="1783899"/>
                  <a:pt x="334250" y="1866671"/>
                </a:cubicBezTo>
                <a:lnTo>
                  <a:pt x="811550" y="1866671"/>
                </a:lnTo>
                <a:cubicBezTo>
                  <a:pt x="794153" y="1689177"/>
                  <a:pt x="921738" y="1640322"/>
                  <a:pt x="1050025" y="1640322"/>
                </a:cubicBezTo>
                <a:cubicBezTo>
                  <a:pt x="1374259" y="1640322"/>
                  <a:pt x="1562296" y="1922555"/>
                  <a:pt x="1632591" y="2208302"/>
                </a:cubicBezTo>
                <a:cubicBezTo>
                  <a:pt x="1640148" y="2241692"/>
                  <a:pt x="1645244" y="2272973"/>
                  <a:pt x="1651219" y="2302848"/>
                </a:cubicBezTo>
                <a:lnTo>
                  <a:pt x="1651219" y="2357327"/>
                </a:lnTo>
                <a:lnTo>
                  <a:pt x="1263369" y="2357327"/>
                </a:lnTo>
                <a:lnTo>
                  <a:pt x="1197292" y="2092316"/>
                </a:lnTo>
                <a:lnTo>
                  <a:pt x="395407" y="2092316"/>
                </a:lnTo>
                <a:lnTo>
                  <a:pt x="460957" y="2357327"/>
                </a:lnTo>
                <a:lnTo>
                  <a:pt x="59750" y="2357327"/>
                </a:lnTo>
                <a:lnTo>
                  <a:pt x="60453" y="60629"/>
                </a:lnTo>
                <a:close/>
                <a:moveTo>
                  <a:pt x="7273027" y="0"/>
                </a:moveTo>
                <a:lnTo>
                  <a:pt x="5561003" y="0"/>
                </a:lnTo>
                <a:lnTo>
                  <a:pt x="5561003" y="1409229"/>
                </a:lnTo>
                <a:lnTo>
                  <a:pt x="5419359" y="1409229"/>
                </a:lnTo>
                <a:lnTo>
                  <a:pt x="5419359" y="0"/>
                </a:lnTo>
                <a:lnTo>
                  <a:pt x="3707511" y="0"/>
                </a:lnTo>
                <a:lnTo>
                  <a:pt x="3707511" y="1406945"/>
                </a:lnTo>
                <a:lnTo>
                  <a:pt x="3565692" y="1406945"/>
                </a:lnTo>
                <a:lnTo>
                  <a:pt x="3565692" y="0"/>
                </a:lnTo>
                <a:lnTo>
                  <a:pt x="1854370" y="0"/>
                </a:lnTo>
                <a:lnTo>
                  <a:pt x="1854370" y="1682499"/>
                </a:lnTo>
                <a:cubicBezTo>
                  <a:pt x="1811087" y="1632379"/>
                  <a:pt x="1763269" y="1586371"/>
                  <a:pt x="1711497" y="1545073"/>
                </a:cubicBezTo>
                <a:lnTo>
                  <a:pt x="1711497" y="0"/>
                </a:lnTo>
                <a:lnTo>
                  <a:pt x="0" y="0"/>
                </a:lnTo>
                <a:lnTo>
                  <a:pt x="0" y="2417428"/>
                </a:lnTo>
                <a:lnTo>
                  <a:pt x="475543" y="2417428"/>
                </a:lnTo>
                <a:lnTo>
                  <a:pt x="619822" y="3001400"/>
                </a:lnTo>
                <a:cubicBezTo>
                  <a:pt x="873568" y="3061502"/>
                  <a:pt x="1133183" y="3093398"/>
                  <a:pt x="1393941" y="3096473"/>
                </a:cubicBezTo>
                <a:cubicBezTo>
                  <a:pt x="1577585" y="3096473"/>
                  <a:pt x="1825198" y="3068004"/>
                  <a:pt x="1986876" y="2919683"/>
                </a:cubicBezTo>
                <a:cubicBezTo>
                  <a:pt x="2119029" y="2797898"/>
                  <a:pt x="2169993" y="2616714"/>
                  <a:pt x="2160503" y="2417428"/>
                </a:cubicBezTo>
                <a:lnTo>
                  <a:pt x="2401438" y="2417428"/>
                </a:lnTo>
                <a:lnTo>
                  <a:pt x="2536755" y="3060623"/>
                </a:lnTo>
                <a:lnTo>
                  <a:pt x="2953426" y="3060623"/>
                </a:lnTo>
                <a:lnTo>
                  <a:pt x="2815824" y="2417428"/>
                </a:lnTo>
                <a:lnTo>
                  <a:pt x="3082592" y="2417428"/>
                </a:lnTo>
                <a:lnTo>
                  <a:pt x="3489949" y="3060623"/>
                </a:lnTo>
                <a:lnTo>
                  <a:pt x="3845113" y="3060623"/>
                </a:lnTo>
                <a:lnTo>
                  <a:pt x="3850209" y="2417428"/>
                </a:lnTo>
                <a:lnTo>
                  <a:pt x="4040707" y="2417428"/>
                </a:lnTo>
                <a:lnTo>
                  <a:pt x="4220134" y="3060623"/>
                </a:lnTo>
                <a:lnTo>
                  <a:pt x="4643483" y="3060623"/>
                </a:lnTo>
                <a:lnTo>
                  <a:pt x="4458081" y="2417428"/>
                </a:lnTo>
                <a:lnTo>
                  <a:pt x="5392647" y="2417428"/>
                </a:lnTo>
                <a:lnTo>
                  <a:pt x="5392647" y="2419186"/>
                </a:lnTo>
                <a:lnTo>
                  <a:pt x="5484909" y="2419186"/>
                </a:lnTo>
                <a:lnTo>
                  <a:pt x="5676813" y="3062381"/>
                </a:lnTo>
                <a:lnTo>
                  <a:pt x="6096647" y="3062381"/>
                </a:lnTo>
                <a:lnTo>
                  <a:pt x="5902107" y="2417428"/>
                </a:lnTo>
                <a:lnTo>
                  <a:pt x="6603471" y="2417428"/>
                </a:lnTo>
                <a:lnTo>
                  <a:pt x="6294175" y="3062381"/>
                </a:lnTo>
                <a:lnTo>
                  <a:pt x="6758119" y="3062381"/>
                </a:lnTo>
                <a:lnTo>
                  <a:pt x="7076729" y="2417428"/>
                </a:lnTo>
                <a:lnTo>
                  <a:pt x="7132262" y="2417428"/>
                </a:lnTo>
                <a:lnTo>
                  <a:pt x="7325572" y="3062381"/>
                </a:lnTo>
                <a:lnTo>
                  <a:pt x="7709732" y="3062381"/>
                </a:lnTo>
                <a:lnTo>
                  <a:pt x="7273027" y="1606054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FB4B4C31-D5DC-413D-ACD8-70061BC10191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BF43-F8A7-4C4C-A764-38F3B60F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297F94BA-E0EE-4D6A-A572-9F267DD6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D1A92-E1A8-44F2-84CE-E33ED146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C6D7D-537F-4A3E-B0A0-3B8044951FC8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51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4965-9C6E-45A9-AEEE-E0C2874F9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0" r="315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23ADA7-3E7F-4804-B221-69FE4E3E7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9642" t="7155" r="11054" b="43339"/>
          <a:stretch/>
        </p:blipFill>
        <p:spPr>
          <a:xfrm>
            <a:off x="2234912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7 w 7718489"/>
              <a:gd name="connsiteY33" fmla="*/ 61049 h 3099991"/>
              <a:gd name="connsiteX34" fmla="*/ 2354377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1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5 w 7718489"/>
              <a:gd name="connsiteY53" fmla="*/ 1575506 h 3099991"/>
              <a:gd name="connsiteX54" fmla="*/ 2089417 w 7718489"/>
              <a:gd name="connsiteY54" fmla="*/ 1492992 h 3099991"/>
              <a:gd name="connsiteX55" fmla="*/ 2089417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9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3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7" y="61049"/>
                </a:moveTo>
                <a:lnTo>
                  <a:pt x="2354377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1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5" y="1575506"/>
                </a:lnTo>
                <a:lnTo>
                  <a:pt x="2089417" y="1492992"/>
                </a:lnTo>
                <a:lnTo>
                  <a:pt x="2089417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9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3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4CBCC8CD-E01A-4F61-8E09-23B36481DC5C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707DF-6B0D-4CA9-B3CD-89CCCE5F9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4E889479-F88E-49B0-B6A9-E0CF9848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52D93-E833-4E17-B413-8EC0339B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E8285-6E10-4938-8BBA-7C8DC8C95F4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6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B8724-6109-47A4-A438-AD136BBBD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4232" r="45531" b="310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82F9A0-CBE4-4286-9E2C-A2D2CAD180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28" t="41914" r="17655" b="24642"/>
          <a:stretch/>
        </p:blipFill>
        <p:spPr>
          <a:xfrm>
            <a:off x="2234913" y="1882367"/>
            <a:ext cx="7718489" cy="3099991"/>
          </a:xfrm>
          <a:custGeom>
            <a:avLst/>
            <a:gdLst>
              <a:gd name="connsiteX0" fmla="*/ 6058533 w 7718489"/>
              <a:gd name="connsiteY0" fmla="*/ 2420175 h 3099991"/>
              <a:gd name="connsiteX1" fmla="*/ 6451222 w 7718489"/>
              <a:gd name="connsiteY1" fmla="*/ 2775917 h 3099991"/>
              <a:gd name="connsiteX2" fmla="*/ 6718997 w 7718489"/>
              <a:gd name="connsiteY2" fmla="*/ 2748296 h 3099991"/>
              <a:gd name="connsiteX3" fmla="*/ 6800455 w 7718489"/>
              <a:gd name="connsiteY3" fmla="*/ 2420175 h 3099991"/>
              <a:gd name="connsiteX4" fmla="*/ 5035465 w 7718489"/>
              <a:gd name="connsiteY4" fmla="*/ 1789620 h 3099991"/>
              <a:gd name="connsiteX5" fmla="*/ 4672157 w 7718489"/>
              <a:gd name="connsiteY5" fmla="*/ 2360005 h 3099991"/>
              <a:gd name="connsiteX6" fmla="*/ 4912310 w 7718489"/>
              <a:gd name="connsiteY6" fmla="*/ 2360005 h 3099991"/>
              <a:gd name="connsiteX7" fmla="*/ 3858453 w 7718489"/>
              <a:gd name="connsiteY7" fmla="*/ 1764813 h 3099991"/>
              <a:gd name="connsiteX8" fmla="*/ 3690962 w 7718489"/>
              <a:gd name="connsiteY8" fmla="*/ 2360005 h 3099991"/>
              <a:gd name="connsiteX9" fmla="*/ 3864435 w 7718489"/>
              <a:gd name="connsiteY9" fmla="*/ 2360005 h 3099991"/>
              <a:gd name="connsiteX10" fmla="*/ 2514654 w 7718489"/>
              <a:gd name="connsiteY10" fmla="*/ 1671568 h 3099991"/>
              <a:gd name="connsiteX11" fmla="*/ 2445687 w 7718489"/>
              <a:gd name="connsiteY11" fmla="*/ 1672623 h 3099991"/>
              <a:gd name="connsiteX12" fmla="*/ 2392026 w 7718489"/>
              <a:gd name="connsiteY12" fmla="*/ 1874949 h 3099991"/>
              <a:gd name="connsiteX13" fmla="*/ 2369859 w 7718489"/>
              <a:gd name="connsiteY13" fmla="*/ 1961686 h 3099991"/>
              <a:gd name="connsiteX14" fmla="*/ 2322884 w 7718489"/>
              <a:gd name="connsiteY14" fmla="*/ 2135863 h 3099991"/>
              <a:gd name="connsiteX15" fmla="*/ 2424575 w 7718489"/>
              <a:gd name="connsiteY15" fmla="*/ 2135863 h 3099991"/>
              <a:gd name="connsiteX16" fmla="*/ 2483161 w 7718489"/>
              <a:gd name="connsiteY16" fmla="*/ 2135863 h 3099991"/>
              <a:gd name="connsiteX17" fmla="*/ 2531895 w 7718489"/>
              <a:gd name="connsiteY17" fmla="*/ 2133575 h 3099991"/>
              <a:gd name="connsiteX18" fmla="*/ 2532423 w 7718489"/>
              <a:gd name="connsiteY18" fmla="*/ 2133575 h 3099991"/>
              <a:gd name="connsiteX19" fmla="*/ 2837145 w 7718489"/>
              <a:gd name="connsiteY19" fmla="*/ 1896765 h 3099991"/>
              <a:gd name="connsiteX20" fmla="*/ 2844358 w 7718489"/>
              <a:gd name="connsiteY20" fmla="*/ 1722589 h 3099991"/>
              <a:gd name="connsiteX21" fmla="*/ 2593473 w 7718489"/>
              <a:gd name="connsiteY21" fmla="*/ 1671568 h 3099991"/>
              <a:gd name="connsiteX22" fmla="*/ 4208566 w 7718489"/>
              <a:gd name="connsiteY22" fmla="*/ 61049 h 3099991"/>
              <a:gd name="connsiteX23" fmla="*/ 4208566 w 7718489"/>
              <a:gd name="connsiteY23" fmla="*/ 2360885 h 3099991"/>
              <a:gd name="connsiteX24" fmla="*/ 4252198 w 7718489"/>
              <a:gd name="connsiteY24" fmla="*/ 2360885 h 3099991"/>
              <a:gd name="connsiteX25" fmla="*/ 4854779 w 7718489"/>
              <a:gd name="connsiteY25" fmla="*/ 1410830 h 3099991"/>
              <a:gd name="connsiteX26" fmla="*/ 5528086 w 7718489"/>
              <a:gd name="connsiteY26" fmla="*/ 1410830 h 3099991"/>
              <a:gd name="connsiteX27" fmla="*/ 5329102 w 7718489"/>
              <a:gd name="connsiteY27" fmla="*/ 2360005 h 3099991"/>
              <a:gd name="connsiteX28" fmla="*/ 5563097 w 7718489"/>
              <a:gd name="connsiteY28" fmla="*/ 2360005 h 3099991"/>
              <a:gd name="connsiteX29" fmla="*/ 5588256 w 7718489"/>
              <a:gd name="connsiteY29" fmla="*/ 2220488 h 3099991"/>
              <a:gd name="connsiteX30" fmla="*/ 5800435 w 7718489"/>
              <a:gd name="connsiteY30" fmla="*/ 1764813 h 3099991"/>
              <a:gd name="connsiteX31" fmla="*/ 5801491 w 7718489"/>
              <a:gd name="connsiteY31" fmla="*/ 1435285 h 3099991"/>
              <a:gd name="connsiteX32" fmla="*/ 5800787 w 7718489"/>
              <a:gd name="connsiteY32" fmla="*/ 61049 h 3099991"/>
              <a:gd name="connsiteX33" fmla="*/ 2354376 w 7718489"/>
              <a:gd name="connsiteY33" fmla="*/ 61049 h 3099991"/>
              <a:gd name="connsiteX34" fmla="*/ 2354376 w 7718489"/>
              <a:gd name="connsiteY34" fmla="*/ 1408015 h 3099991"/>
              <a:gd name="connsiteX35" fmla="*/ 2671061 w 7718489"/>
              <a:gd name="connsiteY35" fmla="*/ 1408015 h 3099991"/>
              <a:gd name="connsiteX36" fmla="*/ 3184442 w 7718489"/>
              <a:gd name="connsiteY36" fmla="*/ 1525364 h 3099991"/>
              <a:gd name="connsiteX37" fmla="*/ 3238279 w 7718489"/>
              <a:gd name="connsiteY37" fmla="*/ 1902571 h 3099991"/>
              <a:gd name="connsiteX38" fmla="*/ 2851219 w 7718489"/>
              <a:gd name="connsiteY38" fmla="*/ 2360005 h 3099991"/>
              <a:gd name="connsiteX39" fmla="*/ 3273466 w 7718489"/>
              <a:gd name="connsiteY39" fmla="*/ 2360005 h 3099991"/>
              <a:gd name="connsiteX40" fmla="*/ 3546695 w 7718489"/>
              <a:gd name="connsiteY40" fmla="*/ 1408543 h 3099991"/>
              <a:gd name="connsiteX41" fmla="*/ 3944662 w 7718489"/>
              <a:gd name="connsiteY41" fmla="*/ 1408543 h 3099991"/>
              <a:gd name="connsiteX42" fmla="*/ 3944662 w 7718489"/>
              <a:gd name="connsiteY42" fmla="*/ 61049 h 3099991"/>
              <a:gd name="connsiteX43" fmla="*/ 498603 w 7718489"/>
              <a:gd name="connsiteY43" fmla="*/ 61049 h 3099991"/>
              <a:gd name="connsiteX44" fmla="*/ 498603 w 7718489"/>
              <a:gd name="connsiteY44" fmla="*/ 1410830 h 3099991"/>
              <a:gd name="connsiteX45" fmla="*/ 881440 w 7718489"/>
              <a:gd name="connsiteY45" fmla="*/ 1410830 h 3099991"/>
              <a:gd name="connsiteX46" fmla="*/ 676826 w 7718489"/>
              <a:gd name="connsiteY46" fmla="*/ 2091351 h 3099991"/>
              <a:gd name="connsiteX47" fmla="*/ 1308612 w 7718489"/>
              <a:gd name="connsiteY47" fmla="*/ 1412062 h 3099991"/>
              <a:gd name="connsiteX48" fmla="*/ 1827624 w 7718489"/>
              <a:gd name="connsiteY48" fmla="*/ 1412062 h 3099991"/>
              <a:gd name="connsiteX49" fmla="*/ 1019725 w 7718489"/>
              <a:gd name="connsiteY49" fmla="*/ 2237729 h 3099991"/>
              <a:gd name="connsiteX50" fmla="*/ 1078312 w 7718489"/>
              <a:gd name="connsiteY50" fmla="*/ 2360885 h 3099991"/>
              <a:gd name="connsiteX51" fmla="*/ 1827624 w 7718489"/>
              <a:gd name="connsiteY51" fmla="*/ 2360885 h 3099991"/>
              <a:gd name="connsiteX52" fmla="*/ 1836596 w 7718489"/>
              <a:gd name="connsiteY52" fmla="*/ 2333966 h 3099991"/>
              <a:gd name="connsiteX53" fmla="*/ 2064434 w 7718489"/>
              <a:gd name="connsiteY53" fmla="*/ 1575506 h 3099991"/>
              <a:gd name="connsiteX54" fmla="*/ 2089416 w 7718489"/>
              <a:gd name="connsiteY54" fmla="*/ 1492992 h 3099991"/>
              <a:gd name="connsiteX55" fmla="*/ 2089416 w 7718489"/>
              <a:gd name="connsiteY55" fmla="*/ 61049 h 3099991"/>
              <a:gd name="connsiteX56" fmla="*/ 6065395 w 7718489"/>
              <a:gd name="connsiteY56" fmla="*/ 60698 h 3099991"/>
              <a:gd name="connsiteX57" fmla="*/ 6065395 w 7718489"/>
              <a:gd name="connsiteY57" fmla="*/ 1503372 h 3099991"/>
              <a:gd name="connsiteX58" fmla="*/ 6770898 w 7718489"/>
              <a:gd name="connsiteY58" fmla="*/ 1317056 h 3099991"/>
              <a:gd name="connsiteX59" fmla="*/ 7344274 w 7718489"/>
              <a:gd name="connsiteY59" fmla="*/ 1514632 h 3099991"/>
              <a:gd name="connsiteX60" fmla="*/ 7383859 w 7718489"/>
              <a:gd name="connsiteY60" fmla="*/ 1868792 h 3099991"/>
              <a:gd name="connsiteX61" fmla="*/ 6906017 w 7718489"/>
              <a:gd name="connsiteY61" fmla="*/ 1868792 h 3099991"/>
              <a:gd name="connsiteX62" fmla="*/ 6667272 w 7718489"/>
              <a:gd name="connsiteY62" fmla="*/ 1642186 h 3099991"/>
              <a:gd name="connsiteX63" fmla="*/ 6084044 w 7718489"/>
              <a:gd name="connsiteY63" fmla="*/ 2210811 h 3099991"/>
              <a:gd name="connsiteX64" fmla="*/ 6065395 w 7718489"/>
              <a:gd name="connsiteY64" fmla="*/ 2305465 h 3099991"/>
              <a:gd name="connsiteX65" fmla="*/ 6065395 w 7718489"/>
              <a:gd name="connsiteY65" fmla="*/ 2360005 h 3099991"/>
              <a:gd name="connsiteX66" fmla="*/ 6453685 w 7718489"/>
              <a:gd name="connsiteY66" fmla="*/ 2360005 h 3099991"/>
              <a:gd name="connsiteX67" fmla="*/ 6519837 w 7718489"/>
              <a:gd name="connsiteY67" fmla="*/ 2094693 h 3099991"/>
              <a:gd name="connsiteX68" fmla="*/ 7322633 w 7718489"/>
              <a:gd name="connsiteY68" fmla="*/ 2094693 h 3099991"/>
              <a:gd name="connsiteX69" fmla="*/ 7257009 w 7718489"/>
              <a:gd name="connsiteY69" fmla="*/ 2360005 h 3099991"/>
              <a:gd name="connsiteX70" fmla="*/ 7658671 w 7718489"/>
              <a:gd name="connsiteY70" fmla="*/ 2360005 h 3099991"/>
              <a:gd name="connsiteX71" fmla="*/ 7657967 w 7718489"/>
              <a:gd name="connsiteY71" fmla="*/ 60698 h 3099991"/>
              <a:gd name="connsiteX72" fmla="*/ 437201 w 7718489"/>
              <a:gd name="connsiteY72" fmla="*/ 0 h 3099991"/>
              <a:gd name="connsiteX73" fmla="*/ 2151170 w 7718489"/>
              <a:gd name="connsiteY73" fmla="*/ 0 h 3099991"/>
              <a:gd name="connsiteX74" fmla="*/ 2151170 w 7718489"/>
              <a:gd name="connsiteY74" fmla="*/ 1410830 h 3099991"/>
              <a:gd name="connsiteX75" fmla="*/ 2292974 w 7718489"/>
              <a:gd name="connsiteY75" fmla="*/ 1410830 h 3099991"/>
              <a:gd name="connsiteX76" fmla="*/ 2292974 w 7718489"/>
              <a:gd name="connsiteY76" fmla="*/ 0 h 3099991"/>
              <a:gd name="connsiteX77" fmla="*/ 4006767 w 7718489"/>
              <a:gd name="connsiteY77" fmla="*/ 0 h 3099991"/>
              <a:gd name="connsiteX78" fmla="*/ 4006767 w 7718489"/>
              <a:gd name="connsiteY78" fmla="*/ 1408543 h 3099991"/>
              <a:gd name="connsiteX79" fmla="*/ 4148748 w 7718489"/>
              <a:gd name="connsiteY79" fmla="*/ 1408543 h 3099991"/>
              <a:gd name="connsiteX80" fmla="*/ 4148748 w 7718489"/>
              <a:gd name="connsiteY80" fmla="*/ 0 h 3099991"/>
              <a:gd name="connsiteX81" fmla="*/ 5862013 w 7718489"/>
              <a:gd name="connsiteY81" fmla="*/ 0 h 3099991"/>
              <a:gd name="connsiteX82" fmla="*/ 5862013 w 7718489"/>
              <a:gd name="connsiteY82" fmla="*/ 1684411 h 3099991"/>
              <a:gd name="connsiteX83" fmla="*/ 6005048 w 7718489"/>
              <a:gd name="connsiteY83" fmla="*/ 1546829 h 3099991"/>
              <a:gd name="connsiteX84" fmla="*/ 6005048 w 7718489"/>
              <a:gd name="connsiteY84" fmla="*/ 0 h 3099991"/>
              <a:gd name="connsiteX85" fmla="*/ 7718489 w 7718489"/>
              <a:gd name="connsiteY85" fmla="*/ 0 h 3099991"/>
              <a:gd name="connsiteX86" fmla="*/ 7718489 w 7718489"/>
              <a:gd name="connsiteY86" fmla="*/ 2420175 h 3099991"/>
              <a:gd name="connsiteX87" fmla="*/ 7242406 w 7718489"/>
              <a:gd name="connsiteY87" fmla="*/ 2420175 h 3099991"/>
              <a:gd name="connsiteX88" fmla="*/ 7097963 w 7718489"/>
              <a:gd name="connsiteY88" fmla="*/ 3004810 h 3099991"/>
              <a:gd name="connsiteX89" fmla="*/ 6322965 w 7718489"/>
              <a:gd name="connsiteY89" fmla="*/ 3099991 h 3099991"/>
              <a:gd name="connsiteX90" fmla="*/ 5729357 w 7718489"/>
              <a:gd name="connsiteY90" fmla="*/ 2923000 h 3099991"/>
              <a:gd name="connsiteX91" fmla="*/ 5555532 w 7718489"/>
              <a:gd name="connsiteY91" fmla="*/ 2420175 h 3099991"/>
              <a:gd name="connsiteX92" fmla="*/ 5314324 w 7718489"/>
              <a:gd name="connsiteY92" fmla="*/ 2420175 h 3099991"/>
              <a:gd name="connsiteX93" fmla="*/ 5178853 w 7718489"/>
              <a:gd name="connsiteY93" fmla="*/ 3064101 h 3099991"/>
              <a:gd name="connsiteX94" fmla="*/ 4761709 w 7718489"/>
              <a:gd name="connsiteY94" fmla="*/ 3064101 h 3099991"/>
              <a:gd name="connsiteX95" fmla="*/ 4899466 w 7718489"/>
              <a:gd name="connsiteY95" fmla="*/ 2420175 h 3099991"/>
              <a:gd name="connsiteX96" fmla="*/ 4632396 w 7718489"/>
              <a:gd name="connsiteY96" fmla="*/ 2420175 h 3099991"/>
              <a:gd name="connsiteX97" fmla="*/ 4224576 w 7718489"/>
              <a:gd name="connsiteY97" fmla="*/ 3064101 h 3099991"/>
              <a:gd name="connsiteX98" fmla="*/ 3869009 w 7718489"/>
              <a:gd name="connsiteY98" fmla="*/ 3064101 h 3099991"/>
              <a:gd name="connsiteX99" fmla="*/ 3863907 w 7718489"/>
              <a:gd name="connsiteY99" fmla="*/ 2420175 h 3099991"/>
              <a:gd name="connsiteX100" fmla="*/ 3673193 w 7718489"/>
              <a:gd name="connsiteY100" fmla="*/ 2420175 h 3099991"/>
              <a:gd name="connsiteX101" fmla="*/ 3493562 w 7718489"/>
              <a:gd name="connsiteY101" fmla="*/ 3064101 h 3099991"/>
              <a:gd name="connsiteX102" fmla="*/ 3069732 w 7718489"/>
              <a:gd name="connsiteY102" fmla="*/ 3064101 h 3099991"/>
              <a:gd name="connsiteX103" fmla="*/ 3255345 w 7718489"/>
              <a:gd name="connsiteY103" fmla="*/ 2420175 h 3099991"/>
              <a:gd name="connsiteX104" fmla="*/ 2319717 w 7718489"/>
              <a:gd name="connsiteY104" fmla="*/ 2420175 h 3099991"/>
              <a:gd name="connsiteX105" fmla="*/ 2319717 w 7718489"/>
              <a:gd name="connsiteY105" fmla="*/ 2421934 h 3099991"/>
              <a:gd name="connsiteX106" fmla="*/ 2227350 w 7718489"/>
              <a:gd name="connsiteY106" fmla="*/ 2421934 h 3099991"/>
              <a:gd name="connsiteX107" fmla="*/ 2035228 w 7718489"/>
              <a:gd name="connsiteY107" fmla="*/ 3065860 h 3099991"/>
              <a:gd name="connsiteX108" fmla="*/ 1614917 w 7718489"/>
              <a:gd name="connsiteY108" fmla="*/ 3065860 h 3099991"/>
              <a:gd name="connsiteX109" fmla="*/ 1809678 w 7718489"/>
              <a:gd name="connsiteY109" fmla="*/ 2420175 h 3099991"/>
              <a:gd name="connsiteX110" fmla="*/ 1107517 w 7718489"/>
              <a:gd name="connsiteY110" fmla="*/ 2420175 h 3099991"/>
              <a:gd name="connsiteX111" fmla="*/ 1417165 w 7718489"/>
              <a:gd name="connsiteY111" fmla="*/ 3065860 h 3099991"/>
              <a:gd name="connsiteX112" fmla="*/ 952694 w 7718489"/>
              <a:gd name="connsiteY112" fmla="*/ 3065860 h 3099991"/>
              <a:gd name="connsiteX113" fmla="*/ 633722 w 7718489"/>
              <a:gd name="connsiteY113" fmla="*/ 2420175 h 3099991"/>
              <a:gd name="connsiteX114" fmla="*/ 578126 w 7718489"/>
              <a:gd name="connsiteY114" fmla="*/ 2420175 h 3099991"/>
              <a:gd name="connsiteX115" fmla="*/ 384596 w 7718489"/>
              <a:gd name="connsiteY115" fmla="*/ 3065860 h 3099991"/>
              <a:gd name="connsiteX116" fmla="*/ 0 w 7718489"/>
              <a:gd name="connsiteY116" fmla="*/ 3065860 h 3099991"/>
              <a:gd name="connsiteX117" fmla="*/ 437201 w 7718489"/>
              <a:gd name="connsiteY117" fmla="*/ 1607879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18489" h="3099991">
                <a:moveTo>
                  <a:pt x="6058533" y="2420175"/>
                </a:moveTo>
                <a:cubicBezTo>
                  <a:pt x="6061876" y="2669124"/>
                  <a:pt x="6221626" y="2775917"/>
                  <a:pt x="6451222" y="2775917"/>
                </a:cubicBezTo>
                <a:cubicBezTo>
                  <a:pt x="6541125" y="2774668"/>
                  <a:pt x="6630730" y="2765432"/>
                  <a:pt x="6718997" y="2748296"/>
                </a:cubicBezTo>
                <a:lnTo>
                  <a:pt x="6800455" y="2420175"/>
                </a:lnTo>
                <a:close/>
                <a:moveTo>
                  <a:pt x="5035465" y="1789620"/>
                </a:moveTo>
                <a:lnTo>
                  <a:pt x="4672157" y="2360005"/>
                </a:lnTo>
                <a:lnTo>
                  <a:pt x="4912310" y="2360005"/>
                </a:lnTo>
                <a:close/>
                <a:moveTo>
                  <a:pt x="3858453" y="1764813"/>
                </a:moveTo>
                <a:lnTo>
                  <a:pt x="3690962" y="2360005"/>
                </a:lnTo>
                <a:lnTo>
                  <a:pt x="3864435" y="2360005"/>
                </a:lnTo>
                <a:close/>
                <a:moveTo>
                  <a:pt x="2514654" y="1671568"/>
                </a:moveTo>
                <a:cubicBezTo>
                  <a:pt x="2492486" y="1671568"/>
                  <a:pt x="2469438" y="1672623"/>
                  <a:pt x="2445687" y="1672623"/>
                </a:cubicBezTo>
                <a:lnTo>
                  <a:pt x="2392026" y="1874949"/>
                </a:lnTo>
                <a:lnTo>
                  <a:pt x="2369859" y="1961686"/>
                </a:lnTo>
                <a:lnTo>
                  <a:pt x="2322884" y="2135863"/>
                </a:lnTo>
                <a:lnTo>
                  <a:pt x="2424575" y="2135863"/>
                </a:lnTo>
                <a:cubicBezTo>
                  <a:pt x="2441816" y="2135863"/>
                  <a:pt x="2459762" y="2135863"/>
                  <a:pt x="2483161" y="2135863"/>
                </a:cubicBezTo>
                <a:cubicBezTo>
                  <a:pt x="2500931" y="2135863"/>
                  <a:pt x="2516589" y="2133575"/>
                  <a:pt x="2531895" y="2133575"/>
                </a:cubicBezTo>
                <a:lnTo>
                  <a:pt x="2532423" y="2133575"/>
                </a:lnTo>
                <a:cubicBezTo>
                  <a:pt x="2728240" y="2118621"/>
                  <a:pt x="2788938" y="2043848"/>
                  <a:pt x="2837145" y="1896765"/>
                </a:cubicBezTo>
                <a:cubicBezTo>
                  <a:pt x="2865118" y="1811437"/>
                  <a:pt x="2867933" y="1755137"/>
                  <a:pt x="2844358" y="1722589"/>
                </a:cubicBezTo>
                <a:cubicBezTo>
                  <a:pt x="2813393" y="1679308"/>
                  <a:pt x="2728240" y="1671568"/>
                  <a:pt x="2593473" y="1671568"/>
                </a:cubicBezTo>
                <a:close/>
                <a:moveTo>
                  <a:pt x="4208566" y="61049"/>
                </a:moveTo>
                <a:lnTo>
                  <a:pt x="4208566" y="2360885"/>
                </a:lnTo>
                <a:lnTo>
                  <a:pt x="4252198" y="2360885"/>
                </a:lnTo>
                <a:lnTo>
                  <a:pt x="4854779" y="1410830"/>
                </a:lnTo>
                <a:lnTo>
                  <a:pt x="5528086" y="1410830"/>
                </a:lnTo>
                <a:lnTo>
                  <a:pt x="5329102" y="2360005"/>
                </a:lnTo>
                <a:lnTo>
                  <a:pt x="5563097" y="2360005"/>
                </a:lnTo>
                <a:cubicBezTo>
                  <a:pt x="5567865" y="2312924"/>
                  <a:pt x="5576275" y="2266266"/>
                  <a:pt x="5588256" y="2220488"/>
                </a:cubicBezTo>
                <a:cubicBezTo>
                  <a:pt x="5629319" y="2056480"/>
                  <a:pt x="5701348" y="1901815"/>
                  <a:pt x="5800435" y="1764813"/>
                </a:cubicBezTo>
                <a:lnTo>
                  <a:pt x="5801491" y="1435285"/>
                </a:lnTo>
                <a:lnTo>
                  <a:pt x="5800787" y="61049"/>
                </a:lnTo>
                <a:close/>
                <a:moveTo>
                  <a:pt x="2354376" y="61049"/>
                </a:moveTo>
                <a:lnTo>
                  <a:pt x="2354376" y="1408015"/>
                </a:lnTo>
                <a:lnTo>
                  <a:pt x="2671061" y="1408015"/>
                </a:lnTo>
                <a:cubicBezTo>
                  <a:pt x="2861952" y="1408015"/>
                  <a:pt x="3077121" y="1396931"/>
                  <a:pt x="3184442" y="1525364"/>
                </a:cubicBezTo>
                <a:cubicBezTo>
                  <a:pt x="3255872" y="1611749"/>
                  <a:pt x="3271706" y="1726635"/>
                  <a:pt x="3238279" y="1902571"/>
                </a:cubicBezTo>
                <a:cubicBezTo>
                  <a:pt x="3197286" y="2128297"/>
                  <a:pt x="3066389" y="2280306"/>
                  <a:pt x="2851219" y="2360005"/>
                </a:cubicBezTo>
                <a:lnTo>
                  <a:pt x="3273466" y="2360005"/>
                </a:lnTo>
                <a:lnTo>
                  <a:pt x="3546695" y="1408543"/>
                </a:lnTo>
                <a:lnTo>
                  <a:pt x="3944662" y="1408543"/>
                </a:lnTo>
                <a:lnTo>
                  <a:pt x="3944662" y="61049"/>
                </a:lnTo>
                <a:close/>
                <a:moveTo>
                  <a:pt x="498603" y="61049"/>
                </a:moveTo>
                <a:lnTo>
                  <a:pt x="498603" y="1410830"/>
                </a:lnTo>
                <a:lnTo>
                  <a:pt x="881440" y="1410830"/>
                </a:lnTo>
                <a:lnTo>
                  <a:pt x="676826" y="2091351"/>
                </a:lnTo>
                <a:lnTo>
                  <a:pt x="1308612" y="1412062"/>
                </a:lnTo>
                <a:lnTo>
                  <a:pt x="1827624" y="1412062"/>
                </a:lnTo>
                <a:lnTo>
                  <a:pt x="1019725" y="2237729"/>
                </a:lnTo>
                <a:lnTo>
                  <a:pt x="1078312" y="2360885"/>
                </a:lnTo>
                <a:lnTo>
                  <a:pt x="1827624" y="2360885"/>
                </a:lnTo>
                <a:lnTo>
                  <a:pt x="1836596" y="2333966"/>
                </a:lnTo>
                <a:lnTo>
                  <a:pt x="2064434" y="1575506"/>
                </a:lnTo>
                <a:lnTo>
                  <a:pt x="2089416" y="1492992"/>
                </a:lnTo>
                <a:lnTo>
                  <a:pt x="2089416" y="61049"/>
                </a:lnTo>
                <a:close/>
                <a:moveTo>
                  <a:pt x="6065395" y="60698"/>
                </a:moveTo>
                <a:lnTo>
                  <a:pt x="6065395" y="1503372"/>
                </a:lnTo>
                <a:cubicBezTo>
                  <a:pt x="6304668" y="1347317"/>
                  <a:pt x="6581591" y="1317056"/>
                  <a:pt x="6770898" y="1317056"/>
                </a:cubicBezTo>
                <a:cubicBezTo>
                  <a:pt x="7037265" y="1317056"/>
                  <a:pt x="7242406" y="1373884"/>
                  <a:pt x="7344274" y="1514632"/>
                </a:cubicBezTo>
                <a:cubicBezTo>
                  <a:pt x="7434353" y="1644649"/>
                  <a:pt x="7402860" y="1785926"/>
                  <a:pt x="7383859" y="1868792"/>
                </a:cubicBezTo>
                <a:lnTo>
                  <a:pt x="6906017" y="1868792"/>
                </a:lnTo>
                <a:cubicBezTo>
                  <a:pt x="6923434" y="1691096"/>
                  <a:pt x="6795705" y="1642186"/>
                  <a:pt x="6667272" y="1642186"/>
                </a:cubicBezTo>
                <a:cubicBezTo>
                  <a:pt x="6342669" y="1642186"/>
                  <a:pt x="6154418" y="1924739"/>
                  <a:pt x="6084044" y="2210811"/>
                </a:cubicBezTo>
                <a:cubicBezTo>
                  <a:pt x="6076479" y="2244239"/>
                  <a:pt x="6071376" y="2275556"/>
                  <a:pt x="6065395" y="2305465"/>
                </a:cubicBezTo>
                <a:lnTo>
                  <a:pt x="6065395" y="2360005"/>
                </a:lnTo>
                <a:lnTo>
                  <a:pt x="6453685" y="2360005"/>
                </a:lnTo>
                <a:lnTo>
                  <a:pt x="6519837" y="2094693"/>
                </a:lnTo>
                <a:lnTo>
                  <a:pt x="7322633" y="2094693"/>
                </a:lnTo>
                <a:lnTo>
                  <a:pt x="7257009" y="2360005"/>
                </a:lnTo>
                <a:lnTo>
                  <a:pt x="7658671" y="2360005"/>
                </a:lnTo>
                <a:lnTo>
                  <a:pt x="7657967" y="60698"/>
                </a:lnTo>
                <a:close/>
                <a:moveTo>
                  <a:pt x="437201" y="0"/>
                </a:moveTo>
                <a:lnTo>
                  <a:pt x="2151170" y="0"/>
                </a:lnTo>
                <a:lnTo>
                  <a:pt x="2151170" y="1410830"/>
                </a:lnTo>
                <a:lnTo>
                  <a:pt x="2292974" y="1410830"/>
                </a:lnTo>
                <a:lnTo>
                  <a:pt x="2292974" y="0"/>
                </a:lnTo>
                <a:lnTo>
                  <a:pt x="4006767" y="0"/>
                </a:lnTo>
                <a:lnTo>
                  <a:pt x="4006767" y="1408543"/>
                </a:lnTo>
                <a:lnTo>
                  <a:pt x="4148748" y="1408543"/>
                </a:lnTo>
                <a:lnTo>
                  <a:pt x="4148748" y="0"/>
                </a:lnTo>
                <a:lnTo>
                  <a:pt x="5862013" y="0"/>
                </a:lnTo>
                <a:lnTo>
                  <a:pt x="5862013" y="1684411"/>
                </a:lnTo>
                <a:cubicBezTo>
                  <a:pt x="5905345" y="1634234"/>
                  <a:pt x="5953218" y="1588174"/>
                  <a:pt x="6005048" y="1546829"/>
                </a:cubicBezTo>
                <a:lnTo>
                  <a:pt x="6005048" y="0"/>
                </a:lnTo>
                <a:lnTo>
                  <a:pt x="7718489" y="0"/>
                </a:lnTo>
                <a:lnTo>
                  <a:pt x="7718489" y="2420175"/>
                </a:lnTo>
                <a:lnTo>
                  <a:pt x="7242406" y="2420175"/>
                </a:lnTo>
                <a:lnTo>
                  <a:pt x="7097963" y="3004810"/>
                </a:lnTo>
                <a:cubicBezTo>
                  <a:pt x="6843929" y="3064980"/>
                  <a:pt x="6584019" y="3096913"/>
                  <a:pt x="6322965" y="3099991"/>
                </a:cubicBezTo>
                <a:cubicBezTo>
                  <a:pt x="6139112" y="3099991"/>
                  <a:pt x="5891218" y="3071490"/>
                  <a:pt x="5729357" y="2923000"/>
                </a:cubicBezTo>
                <a:cubicBezTo>
                  <a:pt x="5597053" y="2801076"/>
                  <a:pt x="5546031" y="2619686"/>
                  <a:pt x="5555532" y="2420175"/>
                </a:cubicBezTo>
                <a:lnTo>
                  <a:pt x="5314324" y="2420175"/>
                </a:lnTo>
                <a:lnTo>
                  <a:pt x="5178853" y="3064101"/>
                </a:lnTo>
                <a:lnTo>
                  <a:pt x="4761709" y="3064101"/>
                </a:lnTo>
                <a:lnTo>
                  <a:pt x="4899466" y="2420175"/>
                </a:lnTo>
                <a:lnTo>
                  <a:pt x="4632396" y="2420175"/>
                </a:lnTo>
                <a:lnTo>
                  <a:pt x="4224576" y="3064101"/>
                </a:lnTo>
                <a:lnTo>
                  <a:pt x="3869009" y="3064101"/>
                </a:lnTo>
                <a:lnTo>
                  <a:pt x="3863907" y="2420175"/>
                </a:lnTo>
                <a:lnTo>
                  <a:pt x="3673193" y="2420175"/>
                </a:lnTo>
                <a:lnTo>
                  <a:pt x="3493562" y="3064101"/>
                </a:lnTo>
                <a:lnTo>
                  <a:pt x="3069732" y="3064101"/>
                </a:lnTo>
                <a:lnTo>
                  <a:pt x="3255345" y="2420175"/>
                </a:lnTo>
                <a:lnTo>
                  <a:pt x="2319717" y="2420175"/>
                </a:lnTo>
                <a:lnTo>
                  <a:pt x="2319717" y="2421934"/>
                </a:lnTo>
                <a:lnTo>
                  <a:pt x="2227350" y="2421934"/>
                </a:lnTo>
                <a:lnTo>
                  <a:pt x="2035228" y="3065860"/>
                </a:lnTo>
                <a:lnTo>
                  <a:pt x="1614917" y="3065860"/>
                </a:lnTo>
                <a:lnTo>
                  <a:pt x="1809678" y="2420175"/>
                </a:lnTo>
                <a:lnTo>
                  <a:pt x="1107517" y="2420175"/>
                </a:lnTo>
                <a:lnTo>
                  <a:pt x="1417165" y="3065860"/>
                </a:lnTo>
                <a:lnTo>
                  <a:pt x="952694" y="3065860"/>
                </a:lnTo>
                <a:lnTo>
                  <a:pt x="633722" y="2420175"/>
                </a:lnTo>
                <a:lnTo>
                  <a:pt x="578126" y="2420175"/>
                </a:lnTo>
                <a:lnTo>
                  <a:pt x="384596" y="3065860"/>
                </a:lnTo>
                <a:lnTo>
                  <a:pt x="0" y="3065860"/>
                </a:lnTo>
                <a:lnTo>
                  <a:pt x="437201" y="160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204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ABFCD1-5785-4AFC-8DA5-9971CBE35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46" b="194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D1989-8373-4A6D-9533-37075802AD89}"/>
              </a:ext>
            </a:extLst>
          </p:cNvPr>
          <p:cNvSpPr/>
          <p:nvPr userDrawn="1"/>
        </p:nvSpPr>
        <p:spPr>
          <a:xfrm>
            <a:off x="0" y="-1"/>
            <a:ext cx="6362689" cy="6858001"/>
          </a:xfrm>
          <a:prstGeom prst="rect">
            <a:avLst/>
          </a:prstGeom>
          <a:gradFill>
            <a:gsLst>
              <a:gs pos="0">
                <a:srgbClr val="7213EA">
                  <a:alpha val="43000"/>
                </a:srgbClr>
              </a:gs>
              <a:gs pos="100000">
                <a:srgbClr val="1F4AE3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dirty="0" err="1">
              <a:solidFill>
                <a:schemeClr val="bg1"/>
              </a:solidFill>
            </a:endParaRPr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6">
            <a:extLst>
              <a:ext uri="{FF2B5EF4-FFF2-40B4-BE49-F238E27FC236}">
                <a16:creationId xmlns:a16="http://schemas.microsoft.com/office/drawing/2014/main" id="{ED1A19EE-224F-4C0C-A670-C9BBCD8540D6}"/>
              </a:ext>
            </a:extLst>
          </p:cNvPr>
          <p:cNvSpPr/>
          <p:nvPr userDrawn="1"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FCEAE7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204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bg1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99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5C4F2-66B1-4798-82AE-D4F04D677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612" b="118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rgbClr val="4835F3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10DA7EC7-B966-4F26-A629-BC231114FE9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B88E-59B6-4300-A6A5-FE6907AB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173A96F6-37E6-4BFF-B84F-D4B64D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353C-5FA5-4860-9949-2793CD66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6DF39-CB75-4B94-99A7-6AC992AC2597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753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FINAL SLIDE">
    <p:bg>
      <p:bgPr>
        <a:gradFill>
          <a:gsLst>
            <a:gs pos="0">
              <a:srgbClr val="00B8F5"/>
            </a:gs>
            <a:gs pos="100000">
              <a:srgbClr val="ACEA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accent2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FB16981-6B82-4675-8BD2-16F7F9ECDD5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D7771-E391-4914-AD47-57F13F654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5D4B1157-B5C0-4AD9-BA1D-B6C82126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B8CBB-ED87-4C39-9AC3-A1B4F02BE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DF9C6-DFC5-4AB2-833E-C58C8F901A0B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3022F2F-B43A-41C4-BF6C-3739462B739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371311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69996B-9D51-47AF-8239-CB068E0662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AE26B475-B5C4-4347-8C21-09E3E42E775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EC61BC-58E1-4775-ADB9-771F90B82F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Right vertical dark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8476" y="1485243"/>
            <a:ext cx="3600000" cy="3420000"/>
          </a:xfrm>
        </p:spPr>
        <p:txBody>
          <a:bodyPr anchor="t" anchorCtr="0"/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600000" cy="810000"/>
          </a:xfrm>
        </p:spPr>
        <p:txBody>
          <a:bodyPr anchor="b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92723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9">
            <a:extLst>
              <a:ext uri="{FF2B5EF4-FFF2-40B4-BE49-F238E27FC236}">
                <a16:creationId xmlns:a16="http://schemas.microsoft.com/office/drawing/2014/main" id="{7C40611E-3A51-447C-B4D9-E63571518EA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477655F7-9771-42CD-A3FF-9B0E744CD30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0708127-E14A-4909-821A-61F581AA127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15965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56C80A-82E6-41A1-8315-DBCCD3E863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3174866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661CB1-3F0A-461E-B7EF-0DD8759D0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9CB1A-1B72-48E4-9F89-031545C1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5249471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068A8D8B-EF5A-4905-83FB-5B545573C07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1A2E6BF4-8839-4971-8A92-E4187724BDD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A49F3C-B81B-486A-8AC6-0C685BBE0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09"/>
            <a:ext cx="5249471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01A53E6-C071-4F04-8874-C1213CB3BE6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28967" y="371311"/>
            <a:ext cx="3764557" cy="544569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0126"/>
            <a:ext cx="10194470" cy="454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62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Document Classification: KPMG Public</a:t>
            </a:r>
            <a:endParaRPr lang="en-GB" sz="600" b="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5" y="6266997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[year] [legal member firm name], a [jurisdiction] [legal structure] and a member firm of the KPMG global organization of independent member firms affiliated with KPMG International Limited, a private English company limited by guarantee. All rights reserved.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8">
            <a:extLst>
              <a:ext uri="{FF2B5EF4-FFF2-40B4-BE49-F238E27FC236}">
                <a16:creationId xmlns:a16="http://schemas.microsoft.com/office/drawing/2014/main" id="{9CAB9EC7-F5E0-4684-A576-ECACF26F9022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8" r:id="rId2"/>
    <p:sldLayoutId id="2147483749" r:id="rId3"/>
    <p:sldLayoutId id="2147483750" r:id="rId4"/>
    <p:sldLayoutId id="2147483767" r:id="rId5"/>
    <p:sldLayoutId id="2147483768" r:id="rId6"/>
    <p:sldLayoutId id="2147483765" r:id="rId7"/>
    <p:sldLayoutId id="2147483766" r:id="rId8"/>
    <p:sldLayoutId id="2147483666" r:id="rId9"/>
    <p:sldLayoutId id="2147483794" r:id="rId10"/>
    <p:sldLayoutId id="2147483712" r:id="rId11"/>
    <p:sldLayoutId id="2147483664" r:id="rId12"/>
    <p:sldLayoutId id="2147483769" r:id="rId13"/>
    <p:sldLayoutId id="2147483770" r:id="rId14"/>
    <p:sldLayoutId id="2147483714" r:id="rId15"/>
    <p:sldLayoutId id="2147483689" r:id="rId16"/>
    <p:sldLayoutId id="2147483716" r:id="rId17"/>
    <p:sldLayoutId id="2147483690" r:id="rId18"/>
    <p:sldLayoutId id="2147483692" r:id="rId19"/>
    <p:sldLayoutId id="2147483691" r:id="rId20"/>
    <p:sldLayoutId id="2147483693" r:id="rId21"/>
    <p:sldLayoutId id="2147483810" r:id="rId22"/>
    <p:sldLayoutId id="2147483701" r:id="rId23"/>
    <p:sldLayoutId id="2147483771" r:id="rId24"/>
    <p:sldLayoutId id="2147483752" r:id="rId25"/>
    <p:sldLayoutId id="2147483697" r:id="rId26"/>
    <p:sldLayoutId id="2147483772" r:id="rId27"/>
    <p:sldLayoutId id="2147483754" r:id="rId28"/>
    <p:sldLayoutId id="2147483699" r:id="rId29"/>
    <p:sldLayoutId id="2147483700" r:id="rId30"/>
    <p:sldLayoutId id="2147483722" r:id="rId31"/>
    <p:sldLayoutId id="2147483682" r:id="rId32"/>
    <p:sldLayoutId id="2147483745" r:id="rId33"/>
    <p:sldLayoutId id="2147483746" r:id="rId34"/>
    <p:sldLayoutId id="2147483667" r:id="rId35"/>
    <p:sldLayoutId id="2147483748" r:id="rId36"/>
    <p:sldLayoutId id="2147483773" r:id="rId37"/>
    <p:sldLayoutId id="2147483814" r:id="rId38"/>
    <p:sldLayoutId id="2147483793" r:id="rId39"/>
    <p:sldLayoutId id="2147483791" r:id="rId40"/>
    <p:sldLayoutId id="2147483790" r:id="rId41"/>
    <p:sldLayoutId id="2147483792" r:id="rId42"/>
    <p:sldLayoutId id="2147483796" r:id="rId43"/>
    <p:sldLayoutId id="2147483811" r:id="rId44"/>
    <p:sldLayoutId id="2147483812" r:id="rId45"/>
    <p:sldLayoutId id="2147483813" r:id="rId46"/>
    <p:sldLayoutId id="2147483780" r:id="rId47"/>
    <p:sldLayoutId id="2147483781" r:id="rId48"/>
    <p:sldLayoutId id="2147483806" r:id="rId49"/>
    <p:sldLayoutId id="2147483807" r:id="rId50"/>
    <p:sldLayoutId id="2147483808" r:id="rId51"/>
    <p:sldLayoutId id="2147483782" r:id="rId52"/>
    <p:sldLayoutId id="2147483784" r:id="rId53"/>
    <p:sldLayoutId id="2147483799" r:id="rId54"/>
    <p:sldLayoutId id="2147483798" r:id="rId55"/>
    <p:sldLayoutId id="2147483800" r:id="rId56"/>
    <p:sldLayoutId id="2147483786" r:id="rId57"/>
    <p:sldLayoutId id="2147483797" r:id="rId58"/>
    <p:sldLayoutId id="2147483788" r:id="rId59"/>
    <p:sldLayoutId id="2147483818" r:id="rId60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5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  <p15:guide id="7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8476" y="1485243"/>
            <a:ext cx="4545074" cy="3420000"/>
          </a:xfrm>
        </p:spPr>
        <p:txBody>
          <a:bodyPr/>
          <a:lstStyle/>
          <a:p>
            <a:r>
              <a:rPr lang="en-GB" dirty="0"/>
              <a:t>EDA Netflix and Disney+: Understanding trends and insights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6463A5-6E83-4752-917F-F1C4EF679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GB" dirty="0"/>
              <a:t>Group 7 – Robert Franklin, Trang Nguyen</a:t>
            </a:r>
          </a:p>
          <a:p>
            <a:pPr lvl="1"/>
            <a:r>
              <a:rPr lang="en-GB" dirty="0"/>
              <a:t>November 2022</a:t>
            </a:r>
          </a:p>
        </p:txBody>
      </p:sp>
    </p:spTree>
    <p:extLst>
      <p:ext uri="{BB962C8B-B14F-4D97-AF65-F5344CB8AC3E}">
        <p14:creationId xmlns:p14="http://schemas.microsoft.com/office/powerpoint/2010/main" val="204111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6D0F12B-8883-4576-910D-CD8D2F13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64" y="3519932"/>
            <a:ext cx="7843177" cy="2862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3559B-065E-4979-BDC1-14697EC6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65" y="965200"/>
            <a:ext cx="7827264" cy="2554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Year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421305" y="898407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193536" y="3480571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the most contents added in 2019, while it’s an opposite case for Netflix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surge in contents added in 2020 and 2021 while Disney+ shows a drop in those years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A03A5-C911-450F-A524-E438FAFE1156}"/>
              </a:ext>
            </a:extLst>
          </p:cNvPr>
          <p:cNvSpPr txBox="1"/>
          <p:nvPr/>
        </p:nvSpPr>
        <p:spPr>
          <a:xfrm>
            <a:off x="834501" y="6191312"/>
            <a:ext cx="5459767" cy="34670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6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760B4BD-5FBE-458C-922C-19B9B6D5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65" y="3309615"/>
            <a:ext cx="7827264" cy="292049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3CBEFB4-0570-4340-9E32-0057C30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32" y="825297"/>
            <a:ext cx="7979664" cy="2484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Month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389202" y="74729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146035" y="3231610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the most contents added in November (Disney+ Day), while Netflix has the most contents added in April, July, September and December (i.e. holiday months)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7349F-4A01-4AA9-ADB9-8192544D92B1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3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D8D9C4D-9C27-4C50-B522-5928981D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88" y="3470382"/>
            <a:ext cx="7473812" cy="2562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BEFB4-0570-4340-9E32-0057C30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9788" y="825297"/>
            <a:ext cx="7452951" cy="2484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389202" y="74729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</a:rPr>
              <a:t>The two platforms have a contrasting pattern in their content ratings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Netflix has the most contents with TV-MA and TV-14 rating</a:t>
            </a:r>
            <a:r>
              <a:rPr lang="en-AU" sz="1500" dirty="0">
                <a:solidFill>
                  <a:schemeClr val="dk2"/>
                </a:solidFill>
              </a:rPr>
              <a:t>, while Disney+ has a small amount of contents with TV-14 rating and none with TV-MA rating</a:t>
            </a:r>
            <a:endParaRPr lang="en-AU"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AU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Disney+ has the majority of contents rated as TV-G and TV-PG, </a:t>
            </a:r>
            <a:r>
              <a:rPr lang="en-AU" sz="1500" dirty="0">
                <a:solidFill>
                  <a:schemeClr val="dk2"/>
                </a:solidFill>
              </a:rPr>
              <a:t>while Netflix has a handful of contents with these ratings</a:t>
            </a:r>
            <a:endParaRPr lang="en-AU" sz="1200" dirty="0"/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FC35F-F4F0-4AB1-9577-BE04EEA91211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0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platforms have the majority of contents produced in the US.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large amount of contents produced in Asia like India, Japan and South Korea.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mainly has contents produced in the US, </a:t>
            </a:r>
            <a:r>
              <a:rPr lang="en-AU" sz="1500">
                <a:solidFill>
                  <a:schemeClr val="tx2"/>
                </a:solidFill>
              </a:rPr>
              <a:t>the UK, </a:t>
            </a:r>
            <a:r>
              <a:rPr lang="en-AU" sz="1500" dirty="0">
                <a:solidFill>
                  <a:schemeClr val="tx2"/>
                </a:solidFill>
              </a:rPr>
              <a:t>Australia and Canada.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78F-55D9-45C0-A06C-56B81D6A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96" y="431800"/>
            <a:ext cx="7599334" cy="30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4BAE8-059A-448B-A006-9FCD7195CC87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836E4AF-1DEF-43FF-86AB-FE30BD7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66" y="3519932"/>
            <a:ext cx="7674864" cy="2906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F8EA1-26EB-44CD-890E-7F4AC75D6D7C}"/>
              </a:ext>
            </a:extLst>
          </p:cNvPr>
          <p:cNvSpPr txBox="1"/>
          <p:nvPr/>
        </p:nvSpPr>
        <p:spPr>
          <a:xfrm>
            <a:off x="3822196" y="1621225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Country</a:t>
            </a:r>
            <a:endParaRPr lang="en-AU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4D92A-53BB-4DD5-B626-0A46A5E38EBB}"/>
              </a:ext>
            </a:extLst>
          </p:cNvPr>
          <p:cNvSpPr txBox="1"/>
          <p:nvPr/>
        </p:nvSpPr>
        <p:spPr>
          <a:xfrm>
            <a:off x="3822196" y="4592505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Country</a:t>
            </a:r>
            <a:endParaRPr lang="en-AU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9BD00-E4C0-472F-9E1A-B4A9950B9868}"/>
              </a:ext>
            </a:extLst>
          </p:cNvPr>
          <p:cNvSpPr txBox="1"/>
          <p:nvPr/>
        </p:nvSpPr>
        <p:spPr>
          <a:xfrm rot="5400000">
            <a:off x="9009586" y="6079719"/>
            <a:ext cx="231494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</a:t>
            </a:r>
            <a:endParaRPr lang="en-AU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0D10E-6E43-46F6-BCA5-4EF6A9BDB7B2}"/>
              </a:ext>
            </a:extLst>
          </p:cNvPr>
          <p:cNvSpPr txBox="1"/>
          <p:nvPr/>
        </p:nvSpPr>
        <p:spPr>
          <a:xfrm rot="5400000">
            <a:off x="8166565" y="3152437"/>
            <a:ext cx="115748" cy="619245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100" b="1" dirty="0"/>
              <a:t>Count</a:t>
            </a:r>
            <a:endParaRPr lang="en-AU" sz="1500" b="1" dirty="0"/>
          </a:p>
        </p:txBody>
      </p:sp>
    </p:spTree>
    <p:extLst>
      <p:ext uri="{BB962C8B-B14F-4D97-AF65-F5344CB8AC3E}">
        <p14:creationId xmlns:p14="http://schemas.microsoft.com/office/powerpoint/2010/main" val="175214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Movie by 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B19FE-7B2F-42F6-A541-F8A83F3B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70498" y="1735068"/>
            <a:ext cx="3268851" cy="314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movies vary in durations with some smaller </a:t>
            </a:r>
            <a:r>
              <a:rPr lang="en-AU" sz="1500" dirty="0" err="1">
                <a:solidFill>
                  <a:schemeClr val="tx2"/>
                </a:solidFill>
              </a:rPr>
              <a:t>lengthed</a:t>
            </a:r>
            <a:r>
              <a:rPr lang="en-AU" sz="1500" dirty="0">
                <a:solidFill>
                  <a:schemeClr val="tx2"/>
                </a:solidFill>
              </a:rPr>
              <a:t> films, while the majority of Netflix movies are 90+ minutes.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90+ minutes is the most common movie length for both Netflix and Disney+.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BFB49-BDD5-433C-83CD-0F44C91D9BDF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9" name="Google Shape;703;p14">
            <a:extLst>
              <a:ext uri="{FF2B5EF4-FFF2-40B4-BE49-F238E27FC236}">
                <a16:creationId xmlns:a16="http://schemas.microsoft.com/office/drawing/2014/main" id="{206D70B4-B8FB-4D9E-9792-AFE117E16E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00" y="1694900"/>
            <a:ext cx="3484299" cy="322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29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TV Show by 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Netflix and Disney+ have similar TV Show durations distributions, with most shows only having 1 season.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Both streaming platforms have only a small handful of shows with more than 10 seasons. (Disney+ has one TV show with 32 seasons!)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B181A-8B34-4574-8FE2-91288C9BE84D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9" name="Google Shape;709;p15">
            <a:extLst>
              <a:ext uri="{FF2B5EF4-FFF2-40B4-BE49-F238E27FC236}">
                <a16:creationId xmlns:a16="http://schemas.microsoft.com/office/drawing/2014/main" id="{F323D96B-441C-4938-9ABC-F28DCC57D9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686" y="1735068"/>
            <a:ext cx="3260475" cy="314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11;p15">
            <a:extLst>
              <a:ext uri="{FF2B5EF4-FFF2-40B4-BE49-F238E27FC236}">
                <a16:creationId xmlns:a16="http://schemas.microsoft.com/office/drawing/2014/main" id="{851C2788-AA6C-44C0-903F-0592C4910E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01" y="1840225"/>
            <a:ext cx="3221351" cy="3036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8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 10 directors for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Netflix’s most prolific directors are mostly of Indian nationality.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Most of these directors are animated shorts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8049F-1038-450D-AC5E-F4173385BC52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8" name="Google Shape;719;p16">
            <a:extLst>
              <a:ext uri="{FF2B5EF4-FFF2-40B4-BE49-F238E27FC236}">
                <a16:creationId xmlns:a16="http://schemas.microsoft.com/office/drawing/2014/main" id="{0DED8FA6-A92D-4FDF-8035-34E56DE75A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225" y="1357750"/>
            <a:ext cx="4176377" cy="3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20;p16">
            <a:extLst>
              <a:ext uri="{FF2B5EF4-FFF2-40B4-BE49-F238E27FC236}">
                <a16:creationId xmlns:a16="http://schemas.microsoft.com/office/drawing/2014/main" id="{F5304F59-7595-42A0-A08D-7975A0E9CB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850" y="1357750"/>
            <a:ext cx="4176376" cy="300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1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 10 actors for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1850379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Again most Netflix top actors are of Indian origin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Most of Disney+ most popular actors relates to earlier Walt Disney content</a:t>
            </a: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pic>
        <p:nvPicPr>
          <p:cNvPr id="10" name="Google Shape;728;p17">
            <a:extLst>
              <a:ext uri="{FF2B5EF4-FFF2-40B4-BE49-F238E27FC236}">
                <a16:creationId xmlns:a16="http://schemas.microsoft.com/office/drawing/2014/main" id="{C49B9274-88F6-4617-B183-8558FE41A4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150" y="1330325"/>
            <a:ext cx="4443926" cy="3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29;p17">
            <a:extLst>
              <a:ext uri="{FF2B5EF4-FFF2-40B4-BE49-F238E27FC236}">
                <a16:creationId xmlns:a16="http://schemas.microsoft.com/office/drawing/2014/main" id="{15615519-46EE-4DBF-8DFB-93D2B170FD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79" y="1451075"/>
            <a:ext cx="4316901" cy="304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22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885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4E84-CA1E-4870-B5BA-E40A71B5107D}"/>
              </a:ext>
            </a:extLst>
          </p:cNvPr>
          <p:cNvSpPr txBox="1"/>
          <p:nvPr/>
        </p:nvSpPr>
        <p:spPr>
          <a:xfrm>
            <a:off x="1150800" y="1357745"/>
            <a:ext cx="7751737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data set is much smaller that Netflix, which makes the analysis time frame to be much shorter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data set does not have information on directors of TV shows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It would be useful to have the number of viewers for each content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It would also be useful to have more financial data such as subscription fees etc.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AU" sz="1500" dirty="0">
              <a:solidFill>
                <a:schemeClr val="tx2"/>
              </a:solidFill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3CBB7-B2CF-4396-A348-C87480CFB88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38BC3B-625F-4F5B-BCDC-EA207EEBA9CD}"/>
              </a:ext>
            </a:extLst>
          </p:cNvPr>
          <p:cNvSpPr/>
          <p:nvPr/>
        </p:nvSpPr>
        <p:spPr>
          <a:xfrm rot="16200000">
            <a:off x="1898494" y="76039"/>
            <a:ext cx="4905372" cy="6696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GB" sz="150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EE53A-112B-4493-9B2A-3B18984DA54B}"/>
              </a:ext>
            </a:extLst>
          </p:cNvPr>
          <p:cNvSpPr txBox="1"/>
          <p:nvPr/>
        </p:nvSpPr>
        <p:spPr>
          <a:xfrm>
            <a:off x="1490663" y="1330008"/>
            <a:ext cx="3624262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70000"/>
              </a:lnSpc>
              <a:spcAft>
                <a:spcPts val="600"/>
              </a:spcAft>
            </a:pPr>
            <a:r>
              <a:rPr lang="en-GB" sz="540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EEF06C82-97C1-449D-AEEF-5AF0AA406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733264"/>
              </p:ext>
            </p:extLst>
          </p:nvPr>
        </p:nvGraphicFramePr>
        <p:xfrm>
          <a:off x="1490663" y="2330115"/>
          <a:ext cx="2412000" cy="120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Project description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approach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>
                          <a:solidFill>
                            <a:srgbClr val="00338D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Our findings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GB" sz="1800" b="1" dirty="0">
                          <a:solidFill>
                            <a:srgbClr val="00338D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Limitations</a:t>
                      </a:r>
                    </a:p>
                  </a:txBody>
                  <a:tcPr marL="0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0" dirty="0">
                          <a:solidFill>
                            <a:srgbClr val="00338D"/>
                          </a:solidFill>
                          <a:latin typeface="+mn-lt"/>
                        </a:rPr>
                        <a:t>22</a:t>
                      </a:r>
                    </a:p>
                  </a:txBody>
                  <a:tcPr marL="80189" marR="0" marT="54000" marB="54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2558B1-8E76-4E0D-9572-757B35F91790}"/>
              </a:ext>
            </a:extLst>
          </p:cNvPr>
          <p:cNvSpPr/>
          <p:nvPr/>
        </p:nvSpPr>
        <p:spPr>
          <a:xfrm>
            <a:off x="931762" y="6105646"/>
            <a:ext cx="9931079" cy="428263"/>
          </a:xfrm>
          <a:prstGeom prst="rect">
            <a:avLst/>
          </a:prstGeom>
          <a:solidFill>
            <a:srgbClr val="ACEAFF"/>
          </a:solidFill>
          <a:ln>
            <a:solidFill>
              <a:srgbClr val="AC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AU" sz="15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8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15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9172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8A9F-E926-4E46-85EA-222D7AF5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F9F4B-B439-4CFF-8C50-E4CD6ABF4485}"/>
              </a:ext>
            </a:extLst>
          </p:cNvPr>
          <p:cNvSpPr txBox="1"/>
          <p:nvPr/>
        </p:nvSpPr>
        <p:spPr>
          <a:xfrm>
            <a:off x="995364" y="1582341"/>
            <a:ext cx="92459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chemeClr val="tx2"/>
                </a:solidFill>
              </a:rPr>
              <a:t>Recently Disney+ has overtaken Netflix in streaming subscriptions, reaching 221 million subscribers by August 2022. This project aims to understand prevailing trends and insights in streaming contents released during the COVID-19 pandemic (November 2019 and November 2021) by both platforms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76EA-58AC-42C4-B746-7170E5C16F36}"/>
              </a:ext>
            </a:extLst>
          </p:cNvPr>
          <p:cNvSpPr txBox="1"/>
          <p:nvPr/>
        </p:nvSpPr>
        <p:spPr>
          <a:xfrm>
            <a:off x="995364" y="4039007"/>
            <a:ext cx="8587548" cy="2301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  <a:spcAft>
                <a:spcPts val="1200"/>
              </a:spcAft>
            </a:pPr>
            <a:r>
              <a:rPr lang="en-GB" sz="2600" dirty="0">
                <a:solidFill>
                  <a:schemeClr val="tx2"/>
                </a:solidFill>
                <a:latin typeface="+mj-lt"/>
              </a:rPr>
              <a:t>Key insights: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How many shows are being released during the period?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Has Netflix / Disney+ uploaded more TV Shows or Movies?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release years - new release or older release shows or movies?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Which countries are the movies &amp; shows coming from?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is the month/year added pattern?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tx2"/>
                </a:solidFill>
              </a:rPr>
              <a:t>What are the most popular directors/actors?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2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AC6F4-8E68-4290-A73B-5DA472DFF0E0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348F-0041-4949-9335-E7BF45993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796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5631-0FA7-45A4-86EC-C6D28E68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80B7E-CD2C-47E5-ACA7-E65590E6485E}"/>
              </a:ext>
            </a:extLst>
          </p:cNvPr>
          <p:cNvSpPr txBox="1"/>
          <p:nvPr/>
        </p:nvSpPr>
        <p:spPr>
          <a:xfrm>
            <a:off x="1002981" y="2031683"/>
            <a:ext cx="2403581" cy="240611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01</a:t>
            </a:r>
          </a:p>
          <a:p>
            <a:r>
              <a:rPr lang="en-AU" sz="1600" dirty="0">
                <a:solidFill>
                  <a:schemeClr val="tx2"/>
                </a:solidFill>
              </a:rPr>
              <a:t>Identify data sources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34A9-A176-43CF-B2EF-0E90622B98D5}"/>
              </a:ext>
            </a:extLst>
          </p:cNvPr>
          <p:cNvSpPr txBox="1"/>
          <p:nvPr/>
        </p:nvSpPr>
        <p:spPr>
          <a:xfrm>
            <a:off x="998401" y="4631797"/>
            <a:ext cx="2408162" cy="644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Kaggle, API, government data portals, UCI Machine Learning repositories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AE041-0778-4720-8711-2F492A5DF1C2}"/>
              </a:ext>
            </a:extLst>
          </p:cNvPr>
          <p:cNvSpPr txBox="1"/>
          <p:nvPr/>
        </p:nvSpPr>
        <p:spPr>
          <a:xfrm>
            <a:off x="7637329" y="3104589"/>
            <a:ext cx="7838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0">
                <a:solidFill>
                  <a:schemeClr val="bg1"/>
                </a:solidFill>
                <a:latin typeface="+mj-lt"/>
              </a:rPr>
              <a:t>03</a:t>
            </a:r>
            <a:endParaRPr lang="en-GB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B9226-422E-4A09-89AD-EAFE6145696F}"/>
              </a:ext>
            </a:extLst>
          </p:cNvPr>
          <p:cNvSpPr txBox="1"/>
          <p:nvPr/>
        </p:nvSpPr>
        <p:spPr>
          <a:xfrm>
            <a:off x="3600731" y="2031683"/>
            <a:ext cx="2403581" cy="2406114"/>
          </a:xfrm>
          <a:prstGeom prst="rect">
            <a:avLst/>
          </a:prstGeom>
          <a:noFill/>
          <a:ln w="50800">
            <a:solidFill>
              <a:schemeClr val="accent3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02</a:t>
            </a:r>
          </a:p>
          <a:p>
            <a:r>
              <a:rPr lang="en-AU" sz="1600" dirty="0">
                <a:solidFill>
                  <a:schemeClr val="tx2"/>
                </a:solidFill>
              </a:rPr>
              <a:t>Define strategy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C51B8-C183-412C-AFCE-B920F78943AC}"/>
              </a:ext>
            </a:extLst>
          </p:cNvPr>
          <p:cNvSpPr txBox="1"/>
          <p:nvPr/>
        </p:nvSpPr>
        <p:spPr>
          <a:xfrm>
            <a:off x="3600731" y="4631797"/>
            <a:ext cx="2408162" cy="943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Create separate Git branches for Netflix &amp; Disney+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Identify key insights that we want to study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786EF-005C-4088-99B8-340CAA6AD9CD}"/>
              </a:ext>
            </a:extLst>
          </p:cNvPr>
          <p:cNvSpPr txBox="1"/>
          <p:nvPr/>
        </p:nvSpPr>
        <p:spPr>
          <a:xfrm>
            <a:off x="6198481" y="2031683"/>
            <a:ext cx="2403581" cy="2406114"/>
          </a:xfrm>
          <a:prstGeom prst="rect">
            <a:avLst/>
          </a:prstGeom>
          <a:noFill/>
          <a:ln w="50800">
            <a:solidFill>
              <a:schemeClr val="accent4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03</a:t>
            </a:r>
          </a:p>
          <a:p>
            <a:r>
              <a:rPr lang="en-AU" sz="1600" dirty="0">
                <a:solidFill>
                  <a:schemeClr val="tx2"/>
                </a:solidFill>
              </a:rPr>
              <a:t>Data cleaning and manipulation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0A041-36C2-43C2-B843-8DBA45834A48}"/>
              </a:ext>
            </a:extLst>
          </p:cNvPr>
          <p:cNvSpPr txBox="1"/>
          <p:nvPr/>
        </p:nvSpPr>
        <p:spPr>
          <a:xfrm>
            <a:off x="6193901" y="4631797"/>
            <a:ext cx="2408162" cy="1164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Data treatment: null/duplicated values, data types, misaligned timeframe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Create new columns to produce graphs as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9295D1-7376-43C6-90D1-168283E08BBC}"/>
              </a:ext>
            </a:extLst>
          </p:cNvPr>
          <p:cNvSpPr txBox="1"/>
          <p:nvPr/>
        </p:nvSpPr>
        <p:spPr>
          <a:xfrm>
            <a:off x="8796231" y="2031683"/>
            <a:ext cx="2403581" cy="2406114"/>
          </a:xfrm>
          <a:prstGeom prst="rect">
            <a:avLst/>
          </a:prstGeom>
          <a:noFill/>
          <a:ln w="50800">
            <a:solidFill>
              <a:schemeClr val="accent5"/>
            </a:solidFill>
            <a:miter lim="800000"/>
          </a:ln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GB" sz="9600" dirty="0">
                <a:solidFill>
                  <a:schemeClr val="tx2"/>
                </a:solidFill>
                <a:latin typeface="+mj-lt"/>
              </a:rPr>
              <a:t>04</a:t>
            </a:r>
          </a:p>
          <a:p>
            <a:r>
              <a:rPr lang="en-AU" sz="1600" dirty="0">
                <a:solidFill>
                  <a:schemeClr val="tx2"/>
                </a:solidFill>
              </a:rPr>
              <a:t>Data visualisation and reporting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545C13-E6C2-4A0F-984B-A0295F7C0F68}"/>
              </a:ext>
            </a:extLst>
          </p:cNvPr>
          <p:cNvSpPr txBox="1"/>
          <p:nvPr/>
        </p:nvSpPr>
        <p:spPr>
          <a:xfrm>
            <a:off x="8791651" y="4631797"/>
            <a:ext cx="2408162" cy="422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</a:rPr>
              <a:t>Produce graphs to answer all questions in interest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D01E4-B588-4752-B438-D9EE8FCA89E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3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D1C2-2E07-4E68-980C-632E54C4A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3595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E28-10DA-4CAA-9152-D813421F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 of content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8BAC7BD-3E93-40D3-A454-3AA6EAAE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88" y="1735068"/>
            <a:ext cx="3852259" cy="3210215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DD1B19FE-7B2F-42F6-A541-F8A83F3B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47" y="1735068"/>
            <a:ext cx="3777353" cy="314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BEF8-A836-411C-999B-000D1CFFD2D1}"/>
              </a:ext>
            </a:extLst>
          </p:cNvPr>
          <p:cNvSpPr txBox="1"/>
          <p:nvPr/>
        </p:nvSpPr>
        <p:spPr>
          <a:xfrm>
            <a:off x="998400" y="16625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Over the same period, Netflix added more than 2,500 movies and ~1,200 TV show. Compared to Netflix, Disney+ added about ~1,000 movies and only 400 TV shows.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In terms of proportion, both platforms have quite similar split of 70:30 for Movie/TV show</a:t>
            </a:r>
          </a:p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CDA3C-34E6-4288-A1B1-8051B4D84FD6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FA57-0D7A-4DF1-A27D-38EAF9D75660}"/>
              </a:ext>
            </a:extLst>
          </p:cNvPr>
          <p:cNvSpPr/>
          <p:nvPr/>
        </p:nvSpPr>
        <p:spPr>
          <a:xfrm>
            <a:off x="4924426" y="3267075"/>
            <a:ext cx="342900" cy="1047750"/>
          </a:xfrm>
          <a:prstGeom prst="rect">
            <a:avLst/>
          </a:prstGeom>
          <a:solidFill>
            <a:srgbClr val="007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AU" sz="15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7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4CB3-A161-446E-B383-FAB5FF4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Release year of content</a:t>
            </a: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16726CB-7145-46CA-A194-8EF48D11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632" y="3615944"/>
            <a:ext cx="7376160" cy="242680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23CC81-9451-4B3A-9283-EB8DEC42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2" y="1061212"/>
            <a:ext cx="7376160" cy="245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91410-6217-40B8-90C7-C88B536E03C0}"/>
              </a:ext>
            </a:extLst>
          </p:cNvPr>
          <p:cNvSpPr txBox="1"/>
          <p:nvPr/>
        </p:nvSpPr>
        <p:spPr>
          <a:xfrm>
            <a:off x="6515120" y="1005328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Netflix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B392-D3F4-4407-9ABE-7DD7DD3C151B}"/>
              </a:ext>
            </a:extLst>
          </p:cNvPr>
          <p:cNvSpPr txBox="1"/>
          <p:nvPr/>
        </p:nvSpPr>
        <p:spPr>
          <a:xfrm>
            <a:off x="6443868" y="3519932"/>
            <a:ext cx="1086592" cy="1560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AU" sz="1500" b="1" dirty="0">
                <a:solidFill>
                  <a:schemeClr val="tx2"/>
                </a:solidFill>
              </a:rPr>
              <a:t>Disney+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64739-5AA8-479A-A5EA-1EA245829B93}"/>
              </a:ext>
            </a:extLst>
          </p:cNvPr>
          <p:cNvSpPr txBox="1"/>
          <p:nvPr/>
        </p:nvSpPr>
        <p:spPr>
          <a:xfrm>
            <a:off x="998400" y="1205345"/>
            <a:ext cx="2291065" cy="399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added content with a wider range of release years due to its longer history of content production.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Netflix has a drop in contents released in 2021 while Disney+ demonstrates a relatively consistent upward trend.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500" dirty="0">
                <a:solidFill>
                  <a:schemeClr val="tx2"/>
                </a:solidFill>
              </a:rPr>
              <a:t>Disney+ has an increase number of TV shows released from 2000s, while Netflix has a more noticeable number of TV shows released from 2015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5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F0B41-FA35-4896-BE14-56918F493FA8}"/>
              </a:ext>
            </a:extLst>
          </p:cNvPr>
          <p:cNvSpPr txBox="1"/>
          <p:nvPr/>
        </p:nvSpPr>
        <p:spPr>
          <a:xfrm>
            <a:off x="834501" y="6161103"/>
            <a:ext cx="10067278" cy="422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AU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40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6F9D073B-8B7E-4CCD-B454-11736666544F}" vid="{CB0E54E2-5236-4DAF-8398-713F6E87C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017938133E464B8532274131FB2518" ma:contentTypeVersion="16" ma:contentTypeDescription="Create a new document." ma:contentTypeScope="" ma:versionID="f4f263b28ac96a8643a83e2f16826777">
  <xsd:schema xmlns:xsd="http://www.w3.org/2001/XMLSchema" xmlns:xs="http://www.w3.org/2001/XMLSchema" xmlns:p="http://schemas.microsoft.com/office/2006/metadata/properties" xmlns:ns2="13f71785-503b-4c78-92c2-f5412d7ebf61" xmlns:ns3="4f3c1215-9765-42ae-87ec-ecb752eba905" xmlns:ns4="4243d5be-521d-4052-81ca-f0f31ea6f2da" targetNamespace="http://schemas.microsoft.com/office/2006/metadata/properties" ma:root="true" ma:fieldsID="d1ec5fb5ade7e6f57ffd5ae5d5abae42" ns2:_="" ns3:_="" ns4:_="">
    <xsd:import namespace="13f71785-503b-4c78-92c2-f5412d7ebf61"/>
    <xsd:import namespace="4f3c1215-9765-42ae-87ec-ecb752eba905"/>
    <xsd:import namespace="4243d5be-521d-4052-81ca-f0f31ea6f2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71785-503b-4c78-92c2-f5412d7eb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883d318-f35c-4577-94aa-4c8e836d27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c1215-9765-42ae-87ec-ecb752eba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3d5be-521d-4052-81ca-f0f31ea6f2da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b67ab6c1-e67c-443d-ae81-e8855ef1ecbe}" ma:internalName="TaxCatchAll" ma:showField="CatchAllData" ma:web="4f3c1215-9765-42ae-87ec-ecb752eba9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f71785-503b-4c78-92c2-f5412d7ebf61">
      <Terms xmlns="http://schemas.microsoft.com/office/infopath/2007/PartnerControls"/>
    </lcf76f155ced4ddcb4097134ff3c332f>
    <TaxCatchAll xmlns="4243d5be-521d-4052-81ca-f0f31ea6f2da" xsi:nil="true"/>
    <SharedWithUsers xmlns="4f3c1215-9765-42ae-87ec-ecb752eba905">
      <UserInfo>
        <DisplayName>AU - PIP National Members</DisplayName>
        <AccountId>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866915-FB50-4409-83C2-4D3C08AB6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f71785-503b-4c78-92c2-f5412d7ebf61"/>
    <ds:schemaRef ds:uri="4f3c1215-9765-42ae-87ec-ecb752eba905"/>
    <ds:schemaRef ds:uri="4243d5be-521d-4052-81ca-f0f31ea6f2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ECD5F0-384F-45A9-9891-3BBCD063953C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f3c1215-9765-42ae-87ec-ecb752eba905"/>
    <ds:schemaRef ds:uri="http://purl.org/dc/dcmitype/"/>
    <ds:schemaRef ds:uri="4243d5be-521d-4052-81ca-f0f31ea6f2da"/>
    <ds:schemaRef ds:uri="http://schemas.microsoft.com/office/infopath/2007/PartnerControls"/>
    <ds:schemaRef ds:uri="http://schemas.openxmlformats.org/package/2006/metadata/core-properties"/>
    <ds:schemaRef ds:uri="13f71785-503b-4c78-92c2-f5412d7ebf61"/>
  </ds:schemaRefs>
</ds:datastoreItem>
</file>

<file path=customXml/itemProps3.xml><?xml version="1.0" encoding="utf-8"?>
<ds:datastoreItem xmlns:ds="http://schemas.openxmlformats.org/officeDocument/2006/customXml" ds:itemID="{41EAE92F-8B56-4ED9-A2EA-32F28F0BAB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</TotalTime>
  <Words>772</Words>
  <Application>Microsoft Office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KPMG Bold</vt:lpstr>
      <vt:lpstr>Arial</vt:lpstr>
      <vt:lpstr>KPMG Widescreen [16:9] Feb 2022</vt:lpstr>
      <vt:lpstr>EDA Netflix and Disney+: Understanding trends and insights</vt:lpstr>
      <vt:lpstr>PowerPoint Presentation</vt:lpstr>
      <vt:lpstr>Project Description</vt:lpstr>
      <vt:lpstr>Project Description</vt:lpstr>
      <vt:lpstr>Our Approach</vt:lpstr>
      <vt:lpstr>Approach</vt:lpstr>
      <vt:lpstr>Our Findings</vt:lpstr>
      <vt:lpstr>Type of content</vt:lpstr>
      <vt:lpstr>Release year of content</vt:lpstr>
      <vt:lpstr>Year added</vt:lpstr>
      <vt:lpstr>Month added</vt:lpstr>
      <vt:lpstr>Rating</vt:lpstr>
      <vt:lpstr>Country</vt:lpstr>
      <vt:lpstr>Movie by duration</vt:lpstr>
      <vt:lpstr>TV Show by duration</vt:lpstr>
      <vt:lpstr>Top 10 directors for Movie</vt:lpstr>
      <vt:lpstr>Top 10 actors for Movie</vt:lpstr>
      <vt:lpstr>Limitations</vt:lpstr>
      <vt:lpstr>Limitations</vt:lpstr>
      <vt:lpstr>Q&amp;A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screen template</dc:title>
  <dc:creator>Rosli, Saifun</dc:creator>
  <cp:lastModifiedBy>Nguyen, Trang</cp:lastModifiedBy>
  <cp:revision>230</cp:revision>
  <dcterms:created xsi:type="dcterms:W3CDTF">2022-03-14T16:42:38Z</dcterms:created>
  <dcterms:modified xsi:type="dcterms:W3CDTF">2022-11-14T12:16:16Z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0x01010022017938133E464B8532274131FB2518</vt:lpwstr>
  </property>
  <property fmtid="{D5CDD505-2E9C-101B-9397-08002B2CF9AE}" pid="3" name="MediaServiceImageTags">
    <vt:lpwstr/>
  </property>
</Properties>
</file>